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ShowLst>
    <p:custShow name="dp1" id="0">
      <p:sldLst>
        <p:sld r:id="rId3"/>
      </p:sldLst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88" d="100"/>
          <a:sy n="88" d="100"/>
        </p:scale>
        <p:origin x="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535A-057F-46F0-A930-7133E17BFBC1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4121-53A2-489D-A9A7-43BB4D6EA8B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ADCC-0123-4C95-B9FA-58E496831699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1C1C-80B7-4706-A19A-8B5E375DC09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256C6-7F93-4231-B540-19182758E65B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BC13B-5445-44D1-BE0B-477F6B4429D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7" name="ZoneTexte 6">
            <a:hlinkClick r:id="" action="ppaction://customshow?id=0&amp;return=true"/>
          </p:cNvPr>
          <p:cNvSpPr txBox="1"/>
          <p:nvPr userDrawn="1"/>
        </p:nvSpPr>
        <p:spPr>
          <a:xfrm>
            <a:off x="6732588" y="4868863"/>
            <a:ext cx="1439862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Revenir à la diapo 2 et rejouer les animations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Animer plusieurs fois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Un clic n’importe quand sur la boîte rouge fait revenir à la diapo n° 2 et rejouer les animations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2"/>
    </mc:Choice>
    <mc:Fallback>
      <p:transition spd="slow" advTm="8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avec animations</a:t>
            </a:r>
          </a:p>
        </p:txBody>
      </p:sp>
      <p:sp>
        <p:nvSpPr>
          <p:cNvPr id="5" name="Étoile à 5 branches 4"/>
          <p:cNvSpPr/>
          <p:nvPr/>
        </p:nvSpPr>
        <p:spPr>
          <a:xfrm>
            <a:off x="900113" y="1773238"/>
            <a:ext cx="3240087" cy="27352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1"/>
    </mc:Choice>
    <mc:Fallback>
      <p:transition spd="slow" advTm="3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19149E-6 C -8.33333E-7 -0.04256 0.06754 -0.07725 0.15052 -0.07725 L 0.49896 -0.07725 C 0.58195 -0.07725 0.64965 -0.04256 0.64965 3.19149E-6 L 0.64965 0.17576 C 0.64965 0.21854 0.58195 0.25439 0.49896 0.25439 L 0.15052 0.25439 C 0.06754 0.25439 -8.33333E-7 0.21854 -8.33333E-7 0.17576 Z " pathEditMode="relative" rAng="0" ptsTypes="fFfFfFff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987675" y="2349500"/>
            <a:ext cx="2952750" cy="2808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8"/>
    </mc:Choice>
    <mc:Fallback>
      <p:transition spd="slow" advTm="108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92275" y="2492375"/>
            <a:ext cx="3887788" cy="1873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6"/>
    </mc:Choice>
    <mc:Fallback>
      <p:transition spd="slow" advTm="21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Extraire 4"/>
          <p:cNvSpPr/>
          <p:nvPr/>
        </p:nvSpPr>
        <p:spPr>
          <a:xfrm>
            <a:off x="3276600" y="2276475"/>
            <a:ext cx="3167063" cy="316865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75"/>
    </mc:Choice>
    <mc:Fallback>
      <p:transition spd="slow" advTm="2875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26</Words>
  <Application>Microsoft Office PowerPoint</Application>
  <PresentationFormat>Affichage à l'écran (4:3)</PresentationFormat>
  <Paragraphs>3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  <vt:variant>
        <vt:lpstr>Diaporamas personnalisés</vt:lpstr>
      </vt:variant>
      <vt:variant>
        <vt:i4>1</vt:i4>
      </vt:variant>
    </vt:vector>
  </HeadingPairs>
  <TitlesOfParts>
    <vt:vector size="9" baseType="lpstr">
      <vt:lpstr>Arial</vt:lpstr>
      <vt:lpstr>Calibri</vt:lpstr>
      <vt:lpstr>Thème Office</vt:lpstr>
      <vt:lpstr>Animer plusieurs fois</vt:lpstr>
      <vt:lpstr>Slide avec animations</vt:lpstr>
      <vt:lpstr>Présentation PowerPoint</vt:lpstr>
      <vt:lpstr>Présentation PowerPoint</vt:lpstr>
      <vt:lpstr>Présentation PowerPoint</vt:lpstr>
      <vt:lpstr>dp1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Animer plusieurs fois</dc:title>
  <dc:creator>marina</dc:creator>
  <cp:lastModifiedBy>Marina Mathias</cp:lastModifiedBy>
  <cp:revision>3</cp:revision>
  <dcterms:created xsi:type="dcterms:W3CDTF">2011-10-29T11:39:00Z</dcterms:created>
  <dcterms:modified xsi:type="dcterms:W3CDTF">2017-01-10T21:55:38Z</dcterms:modified>
</cp:coreProperties>
</file>