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32" r:id="rId2"/>
    <p:sldMasterId id="2147483750" r:id="rId3"/>
  </p:sldMasterIdLst>
  <p:sldIdLst>
    <p:sldId id="260" r:id="rId4"/>
    <p:sldId id="256" r:id="rId5"/>
    <p:sldId id="259" r:id="rId6"/>
    <p:sldId id="257" r:id="rId7"/>
    <p:sldId id="258" r:id="rId8"/>
  </p:sldIdLst>
  <p:sldSz cx="12192000" cy="6858000"/>
  <p:notesSz cx="6858000" cy="9144000"/>
  <p:custShowLst>
    <p:custShow name="mauvaise réponse" id="0">
      <p:sldLst>
        <p:sld r:id="rId7"/>
      </p:sldLst>
    </p:custShow>
    <p:custShow name="Bonne réponse" id="1">
      <p:sldLst>
        <p:sld r:id="rId8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37" autoAdjust="0"/>
    <p:restoredTop sz="94660"/>
  </p:normalViewPr>
  <p:slideViewPr>
    <p:cSldViewPr>
      <p:cViewPr varScale="1">
        <p:scale>
          <a:sx n="93" d="100"/>
          <a:sy n="93" d="100"/>
        </p:scale>
        <p:origin x="22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A1CEC4-FC23-4B55-8D31-E603DDA97000}" type="doc">
      <dgm:prSet loTypeId="urn:microsoft.com/office/officeart/2005/8/layout/cycle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78304629-185D-4B47-BAE3-89430FDDDB54}">
      <dgm:prSet phldrT="[Texte]"/>
      <dgm:spPr/>
      <dgm:t>
        <a:bodyPr/>
        <a:lstStyle/>
        <a:p>
          <a:r>
            <a:rPr lang="fr-FR" dirty="0"/>
            <a:t>Rio de Janeiro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0&amp;return=true"/>
          </dgm14:cNvPr>
        </a:ext>
      </dgm:extLst>
    </dgm:pt>
    <dgm:pt modelId="{F2D98519-51FE-4682-91BD-7C1659331611}" type="parTrans" cxnId="{ABADCC57-8D0C-4013-945F-237003D08E7B}">
      <dgm:prSet/>
      <dgm:spPr/>
      <dgm:t>
        <a:bodyPr/>
        <a:lstStyle/>
        <a:p>
          <a:endParaRPr lang="fr-FR"/>
        </a:p>
      </dgm:t>
    </dgm:pt>
    <dgm:pt modelId="{A7DA1721-212F-4333-8A74-A008FA5FF2EB}" type="sibTrans" cxnId="{ABADCC57-8D0C-4013-945F-237003D08E7B}">
      <dgm:prSet/>
      <dgm:spPr/>
      <dgm:t>
        <a:bodyPr/>
        <a:lstStyle/>
        <a:p>
          <a:endParaRPr lang="fr-FR"/>
        </a:p>
      </dgm:t>
    </dgm:pt>
    <dgm:pt modelId="{FEEB2783-E928-41D2-A404-C49E9B61429A}">
      <dgm:prSet phldrT="[Texte]"/>
      <dgm:spPr/>
      <dgm:t>
        <a:bodyPr/>
        <a:lstStyle/>
        <a:p>
          <a:r>
            <a:rPr lang="fr-FR" dirty="0"/>
            <a:t>Sao Paulo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0&amp;return=true"/>
          </dgm14:cNvPr>
        </a:ext>
      </dgm:extLst>
    </dgm:pt>
    <dgm:pt modelId="{65BEF5C5-0FA9-4B2F-8804-40251CACB550}" type="parTrans" cxnId="{DD5F8E43-61F5-48B1-9825-BC5706D22B35}">
      <dgm:prSet/>
      <dgm:spPr/>
      <dgm:t>
        <a:bodyPr/>
        <a:lstStyle/>
        <a:p>
          <a:endParaRPr lang="fr-FR"/>
        </a:p>
      </dgm:t>
    </dgm:pt>
    <dgm:pt modelId="{E2EB8AF7-CF73-42DB-AA96-E84725ED9946}" type="sibTrans" cxnId="{DD5F8E43-61F5-48B1-9825-BC5706D22B35}">
      <dgm:prSet/>
      <dgm:spPr/>
      <dgm:t>
        <a:bodyPr/>
        <a:lstStyle/>
        <a:p>
          <a:endParaRPr lang="fr-FR"/>
        </a:p>
      </dgm:t>
    </dgm:pt>
    <dgm:pt modelId="{E1DA7A1C-E419-4FBE-8E8B-2A88D061DF89}">
      <dgm:prSet phldrT="[Texte]"/>
      <dgm:spPr/>
      <dgm:t>
        <a:bodyPr/>
        <a:lstStyle/>
        <a:p>
          <a:r>
            <a:rPr lang="fr-FR" dirty="0"/>
            <a:t>Brasilia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1&amp;return=true"/>
          </dgm14:cNvPr>
        </a:ext>
      </dgm:extLst>
    </dgm:pt>
    <dgm:pt modelId="{6FDB106F-74A4-447A-8581-1AE365EC5A9F}" type="parTrans" cxnId="{CC6ADB39-F31E-4033-9BC2-312BF67B0E2F}">
      <dgm:prSet/>
      <dgm:spPr/>
      <dgm:t>
        <a:bodyPr/>
        <a:lstStyle/>
        <a:p>
          <a:endParaRPr lang="fr-FR"/>
        </a:p>
      </dgm:t>
    </dgm:pt>
    <dgm:pt modelId="{C3321F7D-95C0-4160-8DDF-EE811B7A9350}" type="sibTrans" cxnId="{CC6ADB39-F31E-4033-9BC2-312BF67B0E2F}">
      <dgm:prSet/>
      <dgm:spPr/>
      <dgm:t>
        <a:bodyPr/>
        <a:lstStyle/>
        <a:p>
          <a:endParaRPr lang="fr-FR"/>
        </a:p>
      </dgm:t>
    </dgm:pt>
    <dgm:pt modelId="{868311E3-578C-4D18-AE5C-FD6D195F4018}" type="pres">
      <dgm:prSet presAssocID="{4EA1CEC4-FC23-4B55-8D31-E603DDA97000}" presName="cycle" presStyleCnt="0">
        <dgm:presLayoutVars>
          <dgm:dir/>
          <dgm:resizeHandles val="exact"/>
        </dgm:presLayoutVars>
      </dgm:prSet>
      <dgm:spPr/>
    </dgm:pt>
    <dgm:pt modelId="{B89923BA-D626-48FA-835C-481FAC0EF0D2}" type="pres">
      <dgm:prSet presAssocID="{78304629-185D-4B47-BAE3-89430FDDDB54}" presName="node" presStyleLbl="node1" presStyleIdx="0" presStyleCnt="3">
        <dgm:presLayoutVars>
          <dgm:bulletEnabled val="1"/>
        </dgm:presLayoutVars>
      </dgm:prSet>
      <dgm:spPr/>
    </dgm:pt>
    <dgm:pt modelId="{2393C28D-C832-4ACF-9B6E-08BAC6C8DF73}" type="pres">
      <dgm:prSet presAssocID="{78304629-185D-4B47-BAE3-89430FDDDB54}" presName="spNode" presStyleCnt="0"/>
      <dgm:spPr/>
    </dgm:pt>
    <dgm:pt modelId="{5EFDB26F-00C3-4947-96D7-A5B0897760D9}" type="pres">
      <dgm:prSet presAssocID="{A7DA1721-212F-4333-8A74-A008FA5FF2EB}" presName="sibTrans" presStyleLbl="sibTrans1D1" presStyleIdx="0" presStyleCnt="3"/>
      <dgm:spPr/>
    </dgm:pt>
    <dgm:pt modelId="{46F34047-A307-4752-8D4E-BD5686892FC6}" type="pres">
      <dgm:prSet presAssocID="{FEEB2783-E928-41D2-A404-C49E9B61429A}" presName="node" presStyleLbl="node1" presStyleIdx="1" presStyleCnt="3">
        <dgm:presLayoutVars>
          <dgm:bulletEnabled val="1"/>
        </dgm:presLayoutVars>
      </dgm:prSet>
      <dgm:spPr/>
    </dgm:pt>
    <dgm:pt modelId="{344C6F0A-0607-4FD3-B88D-44EFF2ED5ED8}" type="pres">
      <dgm:prSet presAssocID="{FEEB2783-E928-41D2-A404-C49E9B61429A}" presName="spNode" presStyleCnt="0"/>
      <dgm:spPr/>
    </dgm:pt>
    <dgm:pt modelId="{C7C2386D-CB78-4F9D-937D-3C51F62107E0}" type="pres">
      <dgm:prSet presAssocID="{E2EB8AF7-CF73-42DB-AA96-E84725ED9946}" presName="sibTrans" presStyleLbl="sibTrans1D1" presStyleIdx="1" presStyleCnt="3"/>
      <dgm:spPr/>
    </dgm:pt>
    <dgm:pt modelId="{EFEE62D6-B06D-4166-8F68-1716B334E809}" type="pres">
      <dgm:prSet presAssocID="{E1DA7A1C-E419-4FBE-8E8B-2A88D061DF89}" presName="node" presStyleLbl="node1" presStyleIdx="2" presStyleCnt="3">
        <dgm:presLayoutVars>
          <dgm:bulletEnabled val="1"/>
        </dgm:presLayoutVars>
      </dgm:prSet>
      <dgm:spPr/>
    </dgm:pt>
    <dgm:pt modelId="{CE2B78E0-9C4E-48DC-9C72-34517410746D}" type="pres">
      <dgm:prSet presAssocID="{E1DA7A1C-E419-4FBE-8E8B-2A88D061DF89}" presName="spNode" presStyleCnt="0"/>
      <dgm:spPr/>
    </dgm:pt>
    <dgm:pt modelId="{7DC7D3FD-2C14-42D8-B2D3-706EA2EE1922}" type="pres">
      <dgm:prSet presAssocID="{C3321F7D-95C0-4160-8DDF-EE811B7A9350}" presName="sibTrans" presStyleLbl="sibTrans1D1" presStyleIdx="2" presStyleCnt="3"/>
      <dgm:spPr/>
    </dgm:pt>
  </dgm:ptLst>
  <dgm:cxnLst>
    <dgm:cxn modelId="{CC6ADB39-F31E-4033-9BC2-312BF67B0E2F}" srcId="{4EA1CEC4-FC23-4B55-8D31-E603DDA97000}" destId="{E1DA7A1C-E419-4FBE-8E8B-2A88D061DF89}" srcOrd="2" destOrd="0" parTransId="{6FDB106F-74A4-447A-8581-1AE365EC5A9F}" sibTransId="{C3321F7D-95C0-4160-8DDF-EE811B7A9350}"/>
    <dgm:cxn modelId="{11262269-1B63-4BAE-99D3-D81697E65DCA}" type="presOf" srcId="{C3321F7D-95C0-4160-8DDF-EE811B7A9350}" destId="{7DC7D3FD-2C14-42D8-B2D3-706EA2EE1922}" srcOrd="0" destOrd="0" presId="urn:microsoft.com/office/officeart/2005/8/layout/cycle6"/>
    <dgm:cxn modelId="{FF232EF2-B9A5-4CE1-8A08-E76F48D89721}" type="presOf" srcId="{E1DA7A1C-E419-4FBE-8E8B-2A88D061DF89}" destId="{EFEE62D6-B06D-4166-8F68-1716B334E809}" srcOrd="0" destOrd="0" presId="urn:microsoft.com/office/officeart/2005/8/layout/cycle6"/>
    <dgm:cxn modelId="{BB417726-6F8C-4818-A496-E0AE23ACDA9D}" type="presOf" srcId="{78304629-185D-4B47-BAE3-89430FDDDB54}" destId="{B89923BA-D626-48FA-835C-481FAC0EF0D2}" srcOrd="0" destOrd="0" presId="urn:microsoft.com/office/officeart/2005/8/layout/cycle6"/>
    <dgm:cxn modelId="{DD5F8E43-61F5-48B1-9825-BC5706D22B35}" srcId="{4EA1CEC4-FC23-4B55-8D31-E603DDA97000}" destId="{FEEB2783-E928-41D2-A404-C49E9B61429A}" srcOrd="1" destOrd="0" parTransId="{65BEF5C5-0FA9-4B2F-8804-40251CACB550}" sibTransId="{E2EB8AF7-CF73-42DB-AA96-E84725ED9946}"/>
    <dgm:cxn modelId="{E2102B37-87F1-4A96-8DA0-434FA2906E74}" type="presOf" srcId="{A7DA1721-212F-4333-8A74-A008FA5FF2EB}" destId="{5EFDB26F-00C3-4947-96D7-A5B0897760D9}" srcOrd="0" destOrd="0" presId="urn:microsoft.com/office/officeart/2005/8/layout/cycle6"/>
    <dgm:cxn modelId="{26A6E6AE-F878-4E10-8016-0EB8CEBA5410}" type="presOf" srcId="{FEEB2783-E928-41D2-A404-C49E9B61429A}" destId="{46F34047-A307-4752-8D4E-BD5686892FC6}" srcOrd="0" destOrd="0" presId="urn:microsoft.com/office/officeart/2005/8/layout/cycle6"/>
    <dgm:cxn modelId="{CCEBB691-EDBF-4325-93CE-BE503BF9762F}" type="presOf" srcId="{4EA1CEC4-FC23-4B55-8D31-E603DDA97000}" destId="{868311E3-578C-4D18-AE5C-FD6D195F4018}" srcOrd="0" destOrd="0" presId="urn:microsoft.com/office/officeart/2005/8/layout/cycle6"/>
    <dgm:cxn modelId="{ABADCC57-8D0C-4013-945F-237003D08E7B}" srcId="{4EA1CEC4-FC23-4B55-8D31-E603DDA97000}" destId="{78304629-185D-4B47-BAE3-89430FDDDB54}" srcOrd="0" destOrd="0" parTransId="{F2D98519-51FE-4682-91BD-7C1659331611}" sibTransId="{A7DA1721-212F-4333-8A74-A008FA5FF2EB}"/>
    <dgm:cxn modelId="{B111FF07-0515-47B3-9F24-368EE31D89C1}" type="presOf" srcId="{E2EB8AF7-CF73-42DB-AA96-E84725ED9946}" destId="{C7C2386D-CB78-4F9D-937D-3C51F62107E0}" srcOrd="0" destOrd="0" presId="urn:microsoft.com/office/officeart/2005/8/layout/cycle6"/>
    <dgm:cxn modelId="{B867FDBB-F3BF-475C-BB93-8B4C7A1021B0}" type="presParOf" srcId="{868311E3-578C-4D18-AE5C-FD6D195F4018}" destId="{B89923BA-D626-48FA-835C-481FAC0EF0D2}" srcOrd="0" destOrd="0" presId="urn:microsoft.com/office/officeart/2005/8/layout/cycle6"/>
    <dgm:cxn modelId="{947D9242-8665-4470-95B0-53175B01555D}" type="presParOf" srcId="{868311E3-578C-4D18-AE5C-FD6D195F4018}" destId="{2393C28D-C832-4ACF-9B6E-08BAC6C8DF73}" srcOrd="1" destOrd="0" presId="urn:microsoft.com/office/officeart/2005/8/layout/cycle6"/>
    <dgm:cxn modelId="{8535E770-B042-4623-ACD8-2107AA41572F}" type="presParOf" srcId="{868311E3-578C-4D18-AE5C-FD6D195F4018}" destId="{5EFDB26F-00C3-4947-96D7-A5B0897760D9}" srcOrd="2" destOrd="0" presId="urn:microsoft.com/office/officeart/2005/8/layout/cycle6"/>
    <dgm:cxn modelId="{E3A59B41-33F9-41BE-8352-A5EEA7DC3970}" type="presParOf" srcId="{868311E3-578C-4D18-AE5C-FD6D195F4018}" destId="{46F34047-A307-4752-8D4E-BD5686892FC6}" srcOrd="3" destOrd="0" presId="urn:microsoft.com/office/officeart/2005/8/layout/cycle6"/>
    <dgm:cxn modelId="{3B432D5B-7729-400F-AF88-B2F46CBF66B9}" type="presParOf" srcId="{868311E3-578C-4D18-AE5C-FD6D195F4018}" destId="{344C6F0A-0607-4FD3-B88D-44EFF2ED5ED8}" srcOrd="4" destOrd="0" presId="urn:microsoft.com/office/officeart/2005/8/layout/cycle6"/>
    <dgm:cxn modelId="{DB8EB3CA-5B4C-48FE-818A-7FFE6E1444BE}" type="presParOf" srcId="{868311E3-578C-4D18-AE5C-FD6D195F4018}" destId="{C7C2386D-CB78-4F9D-937D-3C51F62107E0}" srcOrd="5" destOrd="0" presId="urn:microsoft.com/office/officeart/2005/8/layout/cycle6"/>
    <dgm:cxn modelId="{A212E287-6E5B-4FC2-9070-80F7F0F36637}" type="presParOf" srcId="{868311E3-578C-4D18-AE5C-FD6D195F4018}" destId="{EFEE62D6-B06D-4166-8F68-1716B334E809}" srcOrd="6" destOrd="0" presId="urn:microsoft.com/office/officeart/2005/8/layout/cycle6"/>
    <dgm:cxn modelId="{7379D098-0FDE-4759-8C56-3B414DA780E6}" type="presParOf" srcId="{868311E3-578C-4D18-AE5C-FD6D195F4018}" destId="{CE2B78E0-9C4E-48DC-9C72-34517410746D}" srcOrd="7" destOrd="0" presId="urn:microsoft.com/office/officeart/2005/8/layout/cycle6"/>
    <dgm:cxn modelId="{4320B666-6BBF-47CE-84B2-A95F031933BA}" type="presParOf" srcId="{868311E3-578C-4D18-AE5C-FD6D195F4018}" destId="{7DC7D3FD-2C14-42D8-B2D3-706EA2EE1922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A1CEC4-FC23-4B55-8D31-E603DDA97000}" type="doc">
      <dgm:prSet loTypeId="urn:microsoft.com/office/officeart/2008/layout/PictureGrid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304629-185D-4B47-BAE3-89430FDDDB54}">
      <dgm:prSet phldrT="[Texte]"/>
      <dgm:spPr/>
      <dgm:t>
        <a:bodyPr/>
        <a:lstStyle/>
        <a:p>
          <a:endParaRPr lang="fr-FR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0&amp;return=true"/>
          </dgm14:cNvPr>
        </a:ext>
      </dgm:extLst>
    </dgm:pt>
    <dgm:pt modelId="{F2D98519-51FE-4682-91BD-7C1659331611}" type="parTrans" cxnId="{ABADCC57-8D0C-4013-945F-237003D08E7B}">
      <dgm:prSet/>
      <dgm:spPr/>
      <dgm:t>
        <a:bodyPr/>
        <a:lstStyle/>
        <a:p>
          <a:endParaRPr lang="fr-FR"/>
        </a:p>
      </dgm:t>
    </dgm:pt>
    <dgm:pt modelId="{A7DA1721-212F-4333-8A74-A008FA5FF2EB}" type="sibTrans" cxnId="{ABADCC57-8D0C-4013-945F-237003D08E7B}">
      <dgm:prSet/>
      <dgm:spPr/>
      <dgm:t>
        <a:bodyPr/>
        <a:lstStyle/>
        <a:p>
          <a:endParaRPr lang="fr-FR"/>
        </a:p>
      </dgm:t>
    </dgm:pt>
    <dgm:pt modelId="{FEEB2783-E928-41D2-A404-C49E9B61429A}">
      <dgm:prSet phldrT="[Texte]"/>
      <dgm:spPr/>
      <dgm:t>
        <a:bodyPr/>
        <a:lstStyle/>
        <a:p>
          <a:endParaRPr lang="fr-FR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0&amp;return=true"/>
          </dgm14:cNvPr>
        </a:ext>
      </dgm:extLst>
    </dgm:pt>
    <dgm:pt modelId="{65BEF5C5-0FA9-4B2F-8804-40251CACB550}" type="parTrans" cxnId="{DD5F8E43-61F5-48B1-9825-BC5706D22B35}">
      <dgm:prSet/>
      <dgm:spPr/>
      <dgm:t>
        <a:bodyPr/>
        <a:lstStyle/>
        <a:p>
          <a:endParaRPr lang="fr-FR"/>
        </a:p>
      </dgm:t>
    </dgm:pt>
    <dgm:pt modelId="{E2EB8AF7-CF73-42DB-AA96-E84725ED9946}" type="sibTrans" cxnId="{DD5F8E43-61F5-48B1-9825-BC5706D22B35}">
      <dgm:prSet/>
      <dgm:spPr/>
      <dgm:t>
        <a:bodyPr/>
        <a:lstStyle/>
        <a:p>
          <a:endParaRPr lang="fr-FR"/>
        </a:p>
      </dgm:t>
    </dgm:pt>
    <dgm:pt modelId="{E1DA7A1C-E419-4FBE-8E8B-2A88D061DF89}">
      <dgm:prSet phldrT="[Texte]"/>
      <dgm:spPr/>
      <dgm:t>
        <a:bodyPr/>
        <a:lstStyle/>
        <a:p>
          <a:endParaRPr lang="fr-FR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1&amp;return=true"/>
          </dgm14:cNvPr>
        </a:ext>
      </dgm:extLst>
    </dgm:pt>
    <dgm:pt modelId="{6FDB106F-74A4-447A-8581-1AE365EC5A9F}" type="parTrans" cxnId="{CC6ADB39-F31E-4033-9BC2-312BF67B0E2F}">
      <dgm:prSet/>
      <dgm:spPr/>
      <dgm:t>
        <a:bodyPr/>
        <a:lstStyle/>
        <a:p>
          <a:endParaRPr lang="fr-FR"/>
        </a:p>
      </dgm:t>
    </dgm:pt>
    <dgm:pt modelId="{C3321F7D-95C0-4160-8DDF-EE811B7A9350}" type="sibTrans" cxnId="{CC6ADB39-F31E-4033-9BC2-312BF67B0E2F}">
      <dgm:prSet/>
      <dgm:spPr/>
      <dgm:t>
        <a:bodyPr/>
        <a:lstStyle/>
        <a:p>
          <a:endParaRPr lang="fr-FR"/>
        </a:p>
      </dgm:t>
    </dgm:pt>
    <dgm:pt modelId="{40642604-FDAF-4516-9556-451329C9E071}" type="pres">
      <dgm:prSet presAssocID="{4EA1CEC4-FC23-4B55-8D31-E603DDA97000}" presName="Name0" presStyleCnt="0">
        <dgm:presLayoutVars>
          <dgm:dir/>
        </dgm:presLayoutVars>
      </dgm:prSet>
      <dgm:spPr/>
    </dgm:pt>
    <dgm:pt modelId="{DC040597-4D6F-4BB6-853D-0DA0C0134DF5}" type="pres">
      <dgm:prSet presAssocID="{78304629-185D-4B47-BAE3-89430FDDDB54}" presName="composite" presStyleCnt="0"/>
      <dgm:spPr/>
    </dgm:pt>
    <dgm:pt modelId="{C62E3A8D-D5F8-4A72-A85A-6C32759B95A2}" type="pres">
      <dgm:prSet presAssocID="{78304629-185D-4B47-BAE3-89430FDDDB54}" presName="rect2" presStyleLbl="revTx" presStyleIdx="0" presStyleCnt="3">
        <dgm:presLayoutVars>
          <dgm:bulletEnabled val="1"/>
        </dgm:presLayoutVars>
      </dgm:prSet>
      <dgm:spPr/>
    </dgm:pt>
    <dgm:pt modelId="{7B81C867-4897-4250-89B1-D7F4A5C73CA5}" type="pres">
      <dgm:prSet presAssocID="{78304629-185D-4B47-BAE3-89430FDDDB54}" presName="rect1" presStyleLbl="align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0&amp;return=true"/>
          </dgm14:cNvPr>
        </a:ext>
      </dgm:extLst>
    </dgm:pt>
    <dgm:pt modelId="{4E95F422-975B-443D-A237-72A224580F89}" type="pres">
      <dgm:prSet presAssocID="{A7DA1721-212F-4333-8A74-A008FA5FF2EB}" presName="sibTrans" presStyleCnt="0"/>
      <dgm:spPr/>
    </dgm:pt>
    <dgm:pt modelId="{8345C219-E0A3-4A18-863F-0AF668B3E328}" type="pres">
      <dgm:prSet presAssocID="{FEEB2783-E928-41D2-A404-C49E9B61429A}" presName="composite" presStyleCnt="0"/>
      <dgm:spPr/>
    </dgm:pt>
    <dgm:pt modelId="{C620E042-4DAB-4DBF-AE9E-787F33F5CF61}" type="pres">
      <dgm:prSet presAssocID="{FEEB2783-E928-41D2-A404-C49E9B61429A}" presName="rect2" presStyleLbl="revTx" presStyleIdx="1" presStyleCnt="3">
        <dgm:presLayoutVars>
          <dgm:bulletEnabled val="1"/>
        </dgm:presLayoutVars>
      </dgm:prSet>
      <dgm:spPr/>
    </dgm:pt>
    <dgm:pt modelId="{5A9BFE62-32C9-4A55-9AA9-2E8C52C4FFC9}" type="pres">
      <dgm:prSet presAssocID="{FEEB2783-E928-41D2-A404-C49E9B61429A}" presName="rect1" presStyleLbl="align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0&amp;return=true"/>
          </dgm14:cNvPr>
        </a:ext>
      </dgm:extLst>
    </dgm:pt>
    <dgm:pt modelId="{1A15F206-D545-4914-B9B5-9EC5712942E8}" type="pres">
      <dgm:prSet presAssocID="{E2EB8AF7-CF73-42DB-AA96-E84725ED9946}" presName="sibTrans" presStyleCnt="0"/>
      <dgm:spPr/>
    </dgm:pt>
    <dgm:pt modelId="{B01F857E-7B96-44E3-8CA8-5640CD97FBB5}" type="pres">
      <dgm:prSet presAssocID="{E1DA7A1C-E419-4FBE-8E8B-2A88D061DF89}" presName="composite" presStyleCnt="0"/>
      <dgm:spPr/>
    </dgm:pt>
    <dgm:pt modelId="{BCCECD10-624D-4697-B369-A15928E0D29D}" type="pres">
      <dgm:prSet presAssocID="{E1DA7A1C-E419-4FBE-8E8B-2A88D061DF89}" presName="rect2" presStyleLbl="revTx" presStyleIdx="2" presStyleCnt="3">
        <dgm:presLayoutVars>
          <dgm:bulletEnabled val="1"/>
        </dgm:presLayoutVars>
      </dgm:prSet>
      <dgm:spPr/>
    </dgm:pt>
    <dgm:pt modelId="{19A7FE93-6B61-4EB1-A2F8-6E32A7BD777F}" type="pres">
      <dgm:prSet presAssocID="{E1DA7A1C-E419-4FBE-8E8B-2A88D061DF89}" presName="rect1" presStyleLbl="align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customshow?id=1&amp;return=true"/>
          </dgm14:cNvPr>
        </a:ext>
      </dgm:extLst>
    </dgm:pt>
  </dgm:ptLst>
  <dgm:cxnLst>
    <dgm:cxn modelId="{DD5F8E43-61F5-48B1-9825-BC5706D22B35}" srcId="{4EA1CEC4-FC23-4B55-8D31-E603DDA97000}" destId="{FEEB2783-E928-41D2-A404-C49E9B61429A}" srcOrd="1" destOrd="0" parTransId="{65BEF5C5-0FA9-4B2F-8804-40251CACB550}" sibTransId="{E2EB8AF7-CF73-42DB-AA96-E84725ED9946}"/>
    <dgm:cxn modelId="{CC6ADB39-F31E-4033-9BC2-312BF67B0E2F}" srcId="{4EA1CEC4-FC23-4B55-8D31-E603DDA97000}" destId="{E1DA7A1C-E419-4FBE-8E8B-2A88D061DF89}" srcOrd="2" destOrd="0" parTransId="{6FDB106F-74A4-447A-8581-1AE365EC5A9F}" sibTransId="{C3321F7D-95C0-4160-8DDF-EE811B7A9350}"/>
    <dgm:cxn modelId="{B9AA10C8-F7D3-4910-BE50-871BA0C6CAEE}" type="presOf" srcId="{E1DA7A1C-E419-4FBE-8E8B-2A88D061DF89}" destId="{BCCECD10-624D-4697-B369-A15928E0D29D}" srcOrd="0" destOrd="0" presId="urn:microsoft.com/office/officeart/2008/layout/PictureGrid"/>
    <dgm:cxn modelId="{18C0DCB9-F96F-464A-93BC-FC8DEF340168}" type="presOf" srcId="{FEEB2783-E928-41D2-A404-C49E9B61429A}" destId="{C620E042-4DAB-4DBF-AE9E-787F33F5CF61}" srcOrd="0" destOrd="0" presId="urn:microsoft.com/office/officeart/2008/layout/PictureGrid"/>
    <dgm:cxn modelId="{5F56B82E-E370-4A75-A1CB-3E5A4D3D27AD}" type="presOf" srcId="{4EA1CEC4-FC23-4B55-8D31-E603DDA97000}" destId="{40642604-FDAF-4516-9556-451329C9E071}" srcOrd="0" destOrd="0" presId="urn:microsoft.com/office/officeart/2008/layout/PictureGrid"/>
    <dgm:cxn modelId="{5A39E624-0572-4CEE-81FC-BFFCF5B35045}" type="presOf" srcId="{78304629-185D-4B47-BAE3-89430FDDDB54}" destId="{C62E3A8D-D5F8-4A72-A85A-6C32759B95A2}" srcOrd="0" destOrd="0" presId="urn:microsoft.com/office/officeart/2008/layout/PictureGrid"/>
    <dgm:cxn modelId="{ABADCC57-8D0C-4013-945F-237003D08E7B}" srcId="{4EA1CEC4-FC23-4B55-8D31-E603DDA97000}" destId="{78304629-185D-4B47-BAE3-89430FDDDB54}" srcOrd="0" destOrd="0" parTransId="{F2D98519-51FE-4682-91BD-7C1659331611}" sibTransId="{A7DA1721-212F-4333-8A74-A008FA5FF2EB}"/>
    <dgm:cxn modelId="{732434AB-228F-4D38-9543-BB6B6397CD74}" type="presParOf" srcId="{40642604-FDAF-4516-9556-451329C9E071}" destId="{DC040597-4D6F-4BB6-853D-0DA0C0134DF5}" srcOrd="0" destOrd="0" presId="urn:microsoft.com/office/officeart/2008/layout/PictureGrid"/>
    <dgm:cxn modelId="{B06F891E-4744-4B1B-A02A-E976195D7210}" type="presParOf" srcId="{DC040597-4D6F-4BB6-853D-0DA0C0134DF5}" destId="{C62E3A8D-D5F8-4A72-A85A-6C32759B95A2}" srcOrd="0" destOrd="0" presId="urn:microsoft.com/office/officeart/2008/layout/PictureGrid"/>
    <dgm:cxn modelId="{9154B261-024F-4FA8-952B-8E7C092F2BBC}" type="presParOf" srcId="{DC040597-4D6F-4BB6-853D-0DA0C0134DF5}" destId="{7B81C867-4897-4250-89B1-D7F4A5C73CA5}" srcOrd="1" destOrd="0" presId="urn:microsoft.com/office/officeart/2008/layout/PictureGrid"/>
    <dgm:cxn modelId="{8C106071-6211-4BF1-8EF5-E341D10BE53D}" type="presParOf" srcId="{40642604-FDAF-4516-9556-451329C9E071}" destId="{4E95F422-975B-443D-A237-72A224580F89}" srcOrd="1" destOrd="0" presId="urn:microsoft.com/office/officeart/2008/layout/PictureGrid"/>
    <dgm:cxn modelId="{560C5E75-F007-4650-87CF-06586B77A758}" type="presParOf" srcId="{40642604-FDAF-4516-9556-451329C9E071}" destId="{8345C219-E0A3-4A18-863F-0AF668B3E328}" srcOrd="2" destOrd="0" presId="urn:microsoft.com/office/officeart/2008/layout/PictureGrid"/>
    <dgm:cxn modelId="{386739CD-3EFE-4299-8756-714283C1596B}" type="presParOf" srcId="{8345C219-E0A3-4A18-863F-0AF668B3E328}" destId="{C620E042-4DAB-4DBF-AE9E-787F33F5CF61}" srcOrd="0" destOrd="0" presId="urn:microsoft.com/office/officeart/2008/layout/PictureGrid"/>
    <dgm:cxn modelId="{5F75A809-7E90-4551-B3A6-5D4F953125D7}" type="presParOf" srcId="{8345C219-E0A3-4A18-863F-0AF668B3E328}" destId="{5A9BFE62-32C9-4A55-9AA9-2E8C52C4FFC9}" srcOrd="1" destOrd="0" presId="urn:microsoft.com/office/officeart/2008/layout/PictureGrid"/>
    <dgm:cxn modelId="{5961E294-3B10-4415-B30E-DF670642350A}" type="presParOf" srcId="{40642604-FDAF-4516-9556-451329C9E071}" destId="{1A15F206-D545-4914-B9B5-9EC5712942E8}" srcOrd="3" destOrd="0" presId="urn:microsoft.com/office/officeart/2008/layout/PictureGrid"/>
    <dgm:cxn modelId="{5C1847C6-EE6A-4B37-AF2C-F025C397E9BD}" type="presParOf" srcId="{40642604-FDAF-4516-9556-451329C9E071}" destId="{B01F857E-7B96-44E3-8CA8-5640CD97FBB5}" srcOrd="4" destOrd="0" presId="urn:microsoft.com/office/officeart/2008/layout/PictureGrid"/>
    <dgm:cxn modelId="{0DBE6BE5-03AC-4617-8BF2-8C4C4E3E6143}" type="presParOf" srcId="{B01F857E-7B96-44E3-8CA8-5640CD97FBB5}" destId="{BCCECD10-624D-4697-B369-A15928E0D29D}" srcOrd="0" destOrd="0" presId="urn:microsoft.com/office/officeart/2008/layout/PictureGrid"/>
    <dgm:cxn modelId="{C4815BC8-1A48-4BB1-B17C-7EA48C34D681}" type="presParOf" srcId="{B01F857E-7B96-44E3-8CA8-5640CD97FBB5}" destId="{19A7FE93-6B61-4EB1-A2F8-6E32A7BD777F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923BA-D626-48FA-835C-481FAC0EF0D2}">
      <dsp:nvSpPr>
        <dsp:cNvPr id="0" name=""/>
        <dsp:cNvSpPr/>
      </dsp:nvSpPr>
      <dsp:spPr>
        <a:xfrm>
          <a:off x="2979572" y="1864"/>
          <a:ext cx="2975210" cy="193388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 dirty="0"/>
            <a:t>Rio de Janeiro</a:t>
          </a:r>
        </a:p>
      </dsp:txBody>
      <dsp:txXfrm>
        <a:off x="3073977" y="96269"/>
        <a:ext cx="2786400" cy="1745076"/>
      </dsp:txXfrm>
    </dsp:sp>
    <dsp:sp modelId="{5EFDB26F-00C3-4947-96D7-A5B0897760D9}">
      <dsp:nvSpPr>
        <dsp:cNvPr id="0" name=""/>
        <dsp:cNvSpPr/>
      </dsp:nvSpPr>
      <dsp:spPr>
        <a:xfrm>
          <a:off x="1890665" y="968807"/>
          <a:ext cx="5153024" cy="5153024"/>
        </a:xfrm>
        <a:custGeom>
          <a:avLst/>
          <a:gdLst/>
          <a:ahLst/>
          <a:cxnLst/>
          <a:rect l="0" t="0" r="0" b="0"/>
          <a:pathLst>
            <a:path>
              <a:moveTo>
                <a:pt x="4085675" y="488249"/>
              </a:moveTo>
              <a:arcTo wR="2576512" hR="2576512" stAng="18351312" swAng="364316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34047-A307-4752-8D4E-BD5686892FC6}">
      <dsp:nvSpPr>
        <dsp:cNvPr id="0" name=""/>
        <dsp:cNvSpPr/>
      </dsp:nvSpPr>
      <dsp:spPr>
        <a:xfrm>
          <a:off x="5210898" y="3866632"/>
          <a:ext cx="2975210" cy="1933886"/>
        </a:xfrm>
        <a:prstGeom prst="roundRect">
          <a:avLst/>
        </a:prstGeom>
        <a:solidFill>
          <a:schemeClr val="accent4">
            <a:hueOff val="9862022"/>
            <a:satOff val="-7005"/>
            <a:lumOff val="-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 dirty="0"/>
            <a:t>Sao Paulo</a:t>
          </a:r>
        </a:p>
      </dsp:txBody>
      <dsp:txXfrm>
        <a:off x="5305303" y="3961037"/>
        <a:ext cx="2786400" cy="1745076"/>
      </dsp:txXfrm>
    </dsp:sp>
    <dsp:sp modelId="{C7C2386D-CB78-4F9D-937D-3C51F62107E0}">
      <dsp:nvSpPr>
        <dsp:cNvPr id="0" name=""/>
        <dsp:cNvSpPr/>
      </dsp:nvSpPr>
      <dsp:spPr>
        <a:xfrm>
          <a:off x="1890665" y="968807"/>
          <a:ext cx="5153024" cy="5153024"/>
        </a:xfrm>
        <a:custGeom>
          <a:avLst/>
          <a:gdLst/>
          <a:ahLst/>
          <a:cxnLst/>
          <a:rect l="0" t="0" r="0" b="0"/>
          <a:pathLst>
            <a:path>
              <a:moveTo>
                <a:pt x="3800632" y="4843657"/>
              </a:moveTo>
              <a:arcTo wR="2576512" hR="2576512" stAng="3698020" swAng="3403961"/>
            </a:path>
          </a:pathLst>
        </a:custGeom>
        <a:noFill/>
        <a:ln w="9525" cap="flat" cmpd="sng" algn="ctr">
          <a:solidFill>
            <a:schemeClr val="accent4">
              <a:hueOff val="9862022"/>
              <a:satOff val="-7005"/>
              <a:lumOff val="-22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E62D6-B06D-4166-8F68-1716B334E809}">
      <dsp:nvSpPr>
        <dsp:cNvPr id="0" name=""/>
        <dsp:cNvSpPr/>
      </dsp:nvSpPr>
      <dsp:spPr>
        <a:xfrm>
          <a:off x="748247" y="3866632"/>
          <a:ext cx="2975210" cy="1933886"/>
        </a:xfrm>
        <a:prstGeom prst="roundRect">
          <a:avLst/>
        </a:prstGeom>
        <a:solidFill>
          <a:schemeClr val="accent4">
            <a:hueOff val="19724044"/>
            <a:satOff val="-14010"/>
            <a:lumOff val="-45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 dirty="0"/>
            <a:t>Brasilia</a:t>
          </a:r>
        </a:p>
      </dsp:txBody>
      <dsp:txXfrm>
        <a:off x="842652" y="3961037"/>
        <a:ext cx="2786400" cy="1745076"/>
      </dsp:txXfrm>
    </dsp:sp>
    <dsp:sp modelId="{7DC7D3FD-2C14-42D8-B2D3-706EA2EE1922}">
      <dsp:nvSpPr>
        <dsp:cNvPr id="0" name=""/>
        <dsp:cNvSpPr/>
      </dsp:nvSpPr>
      <dsp:spPr>
        <a:xfrm>
          <a:off x="1890665" y="968807"/>
          <a:ext cx="5153024" cy="5153024"/>
        </a:xfrm>
        <a:custGeom>
          <a:avLst/>
          <a:gdLst/>
          <a:ahLst/>
          <a:cxnLst/>
          <a:rect l="0" t="0" r="0" b="0"/>
          <a:pathLst>
            <a:path>
              <a:moveTo>
                <a:pt x="16944" y="2871514"/>
              </a:moveTo>
              <a:arcTo wR="2576512" hR="2576512" stAng="10405524" swAng="3643164"/>
            </a:path>
          </a:pathLst>
        </a:custGeom>
        <a:noFill/>
        <a:ln w="9525" cap="flat" cmpd="sng" algn="ctr">
          <a:solidFill>
            <a:schemeClr val="accent4">
              <a:hueOff val="19724044"/>
              <a:satOff val="-14010"/>
              <a:lumOff val="-450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E3A8D-D5F8-4A72-A85A-6C32759B95A2}">
      <dsp:nvSpPr>
        <dsp:cNvPr id="0" name=""/>
        <dsp:cNvSpPr/>
      </dsp:nvSpPr>
      <dsp:spPr>
        <a:xfrm>
          <a:off x="1744059" y="59766"/>
          <a:ext cx="2586415" cy="387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3820" rIns="83820" bIns="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 dirty="0"/>
        </a:p>
      </dsp:txBody>
      <dsp:txXfrm>
        <a:off x="1744059" y="59766"/>
        <a:ext cx="2586415" cy="387962"/>
      </dsp:txXfrm>
    </dsp:sp>
    <dsp:sp modelId="{7B81C867-4897-4250-89B1-D7F4A5C73CA5}">
      <dsp:nvSpPr>
        <dsp:cNvPr id="0" name=""/>
        <dsp:cNvSpPr/>
      </dsp:nvSpPr>
      <dsp:spPr>
        <a:xfrm>
          <a:off x="1744059" y="524624"/>
          <a:ext cx="2586415" cy="25864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20E042-4DAB-4DBF-AE9E-787F33F5CF61}">
      <dsp:nvSpPr>
        <dsp:cNvPr id="0" name=""/>
        <dsp:cNvSpPr/>
      </dsp:nvSpPr>
      <dsp:spPr>
        <a:xfrm>
          <a:off x="4603880" y="59766"/>
          <a:ext cx="2586415" cy="387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3820" rIns="83820" bIns="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 dirty="0"/>
        </a:p>
      </dsp:txBody>
      <dsp:txXfrm>
        <a:off x="4603880" y="59766"/>
        <a:ext cx="2586415" cy="387962"/>
      </dsp:txXfrm>
    </dsp:sp>
    <dsp:sp modelId="{5A9BFE62-32C9-4A55-9AA9-2E8C52C4FFC9}">
      <dsp:nvSpPr>
        <dsp:cNvPr id="0" name=""/>
        <dsp:cNvSpPr/>
      </dsp:nvSpPr>
      <dsp:spPr>
        <a:xfrm>
          <a:off x="4603880" y="524624"/>
          <a:ext cx="2586415" cy="2586415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CECD10-624D-4697-B369-A15928E0D29D}">
      <dsp:nvSpPr>
        <dsp:cNvPr id="0" name=""/>
        <dsp:cNvSpPr/>
      </dsp:nvSpPr>
      <dsp:spPr>
        <a:xfrm>
          <a:off x="3173970" y="3369681"/>
          <a:ext cx="2586415" cy="387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3820" rIns="83820" bIns="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 dirty="0"/>
        </a:p>
      </dsp:txBody>
      <dsp:txXfrm>
        <a:off x="3173970" y="3369681"/>
        <a:ext cx="2586415" cy="387962"/>
      </dsp:txXfrm>
    </dsp:sp>
    <dsp:sp modelId="{19A7FE93-6B61-4EB1-A2F8-6E32A7BD777F}">
      <dsp:nvSpPr>
        <dsp:cNvPr id="0" name=""/>
        <dsp:cNvSpPr/>
      </dsp:nvSpPr>
      <dsp:spPr>
        <a:xfrm>
          <a:off x="3173970" y="3834539"/>
          <a:ext cx="2586415" cy="25864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6D05F55-B6F2-44EE-8A67-A6B003C2C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11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5F55-B6F2-44EE-8A67-A6B003C2C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1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232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5F55-B6F2-44EE-8A67-A6B003C2C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25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33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5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5F55-B6F2-44EE-8A67-A6B003C2C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821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5F55-B6F2-44EE-8A67-A6B003C2C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80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7D94-E5A3-4219-BF9D-0E5C22C4FF61}" type="datetimeFigureOut">
              <a:rPr lang="fr-FR" smtClean="0"/>
              <a:t>15/01/2017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5F55-B6F2-44EE-8A67-A6B003C2C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8032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Quizz simple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91528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Cet exemple de quizz utilise deux diaporamas personnalisés, l’un pour la diapo « Bonne réponse », l’autre pour la diapo « Mauvaise réponse ». Ces deux diapositives sont masquées et ne s’affichent que lorsqu’on utilise un lien hypertexte.</a:t>
            </a:r>
          </a:p>
          <a:p>
            <a:r>
              <a:rPr lang="fr-FR" dirty="0"/>
              <a:t>Un lien hypertexte a donc été inséré sur les réponses vers la diapo correspondante (bonne ou mauvaise réponse). Un clic sur l’une de ces deux diapos renvoient à la diapo précédemment affichée.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60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0585826" y="609600"/>
            <a:ext cx="1602998" cy="1505904"/>
            <a:chOff x="10585826" y="609600"/>
            <a:chExt cx="1602998" cy="1505904"/>
          </a:xfrm>
        </p:grpSpPr>
        <p:pic>
          <p:nvPicPr>
            <p:cNvPr id="7" name="Picture 4" descr="HD-ShadowShort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5826" y="1971234"/>
              <a:ext cx="1602997" cy="14427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585827" y="609600"/>
              <a:ext cx="1602997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581693412"/>
              </p:ext>
            </p:extLst>
          </p:nvPr>
        </p:nvGraphicFramePr>
        <p:xfrm>
          <a:off x="1628822" y="188639"/>
          <a:ext cx="8934356" cy="6480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0563178" y="1124744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Question 1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249235" y="2492896"/>
            <a:ext cx="37369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/>
              <a:t>Question : </a:t>
            </a:r>
            <a:br>
              <a:rPr lang="fr-FR" sz="2800" dirty="0"/>
            </a:br>
            <a:r>
              <a:rPr lang="fr-FR" sz="2800" dirty="0"/>
              <a:t>Quelle est la capitale </a:t>
            </a:r>
            <a:br>
              <a:rPr lang="fr-FR" sz="2800" dirty="0"/>
            </a:br>
            <a:r>
              <a:rPr lang="fr-FR" sz="2800" dirty="0"/>
              <a:t>du Brésil ?</a:t>
            </a:r>
          </a:p>
        </p:txBody>
      </p:sp>
    </p:spTree>
    <p:extLst>
      <p:ext uri="{BB962C8B-B14F-4D97-AF65-F5344CB8AC3E}">
        <p14:creationId xmlns:p14="http://schemas.microsoft.com/office/powerpoint/2010/main" val="197410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0585826" y="609600"/>
            <a:ext cx="1602998" cy="1505904"/>
            <a:chOff x="10585826" y="609600"/>
            <a:chExt cx="1602998" cy="1505904"/>
          </a:xfrm>
        </p:grpSpPr>
        <p:pic>
          <p:nvPicPr>
            <p:cNvPr id="8" name="Picture 4" descr="HD-ShadowShort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5826" y="1971234"/>
              <a:ext cx="1602997" cy="14427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10585827" y="609600"/>
              <a:ext cx="1602997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558182349"/>
              </p:ext>
            </p:extLst>
          </p:nvPr>
        </p:nvGraphicFramePr>
        <p:xfrm>
          <a:off x="1628822" y="188639"/>
          <a:ext cx="8934356" cy="6480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0563178" y="1124744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Question 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9376" y="3789040"/>
            <a:ext cx="256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Question : </a:t>
            </a:r>
            <a:br>
              <a:rPr lang="fr-FR" sz="2800" dirty="0"/>
            </a:br>
            <a:r>
              <a:rPr lang="fr-FR" sz="2800" dirty="0"/>
              <a:t>Où se trouve la fleur de lotus ?</a:t>
            </a:r>
          </a:p>
        </p:txBody>
      </p:sp>
    </p:spTree>
    <p:extLst>
      <p:ext uri="{BB962C8B-B14F-4D97-AF65-F5344CB8AC3E}">
        <p14:creationId xmlns:p14="http://schemas.microsoft.com/office/powerpoint/2010/main" val="169513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231903" y="2100361"/>
            <a:ext cx="61028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/>
              <a:t>MAUVAISE RÉPONSE !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80" y="116632"/>
            <a:ext cx="4653136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63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95400" y="2780928"/>
            <a:ext cx="1143293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600" dirty="0"/>
              <a:t>Bravo!</a:t>
            </a:r>
          </a:p>
          <a:p>
            <a:pPr algn="ctr"/>
            <a:r>
              <a:rPr lang="fr-FR" sz="8000" dirty="0"/>
              <a:t>C’est la bonne réponse !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448"/>
            <a:ext cx="4626647" cy="443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8602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2_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5692</TotalTime>
  <Words>40</Words>
  <Application>Microsoft Office PowerPoint</Application>
  <PresentationFormat>Grand écran</PresentationFormat>
  <Paragraphs>13</Paragraphs>
  <Slides>5</Slides>
  <Notes>0</Notes>
  <HiddenSlides>2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5</vt:i4>
      </vt:variant>
      <vt:variant>
        <vt:lpstr>Diaporamas personnalisés</vt:lpstr>
      </vt:variant>
      <vt:variant>
        <vt:i4>2</vt:i4>
      </vt:variant>
    </vt:vector>
  </HeadingPairs>
  <TitlesOfParts>
    <vt:vector size="12" baseType="lpstr">
      <vt:lpstr>Arial</vt:lpstr>
      <vt:lpstr>Trebuchet MS</vt:lpstr>
      <vt:lpstr>Berlin</vt:lpstr>
      <vt:lpstr>1_Berlin</vt:lpstr>
      <vt:lpstr>2_Berlin</vt:lpstr>
      <vt:lpstr>Quizz simple</vt:lpstr>
      <vt:lpstr>Présentation PowerPoint</vt:lpstr>
      <vt:lpstr>Présentation PowerPoint</vt:lpstr>
      <vt:lpstr>Présentation PowerPoint</vt:lpstr>
      <vt:lpstr>Présentation PowerPoint</vt:lpstr>
      <vt:lpstr>mauvaise réponse</vt:lpstr>
      <vt:lpstr>Bonne réponse</vt:lpstr>
    </vt:vector>
  </TitlesOfParts>
  <Company>Microsoft MVP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faqword.com</dc:creator>
  <cp:lastModifiedBy>Marina Mathias</cp:lastModifiedBy>
  <cp:revision>34</cp:revision>
  <dcterms:created xsi:type="dcterms:W3CDTF">2013-08-18T00:31:53Z</dcterms:created>
  <dcterms:modified xsi:type="dcterms:W3CDTF">2017-01-15T18:28:04Z</dcterms:modified>
</cp:coreProperties>
</file>