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7F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548" y="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68DF9-F288-4223-8F6F-A24C80123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B9FBBF-729E-4CF6-A026-CF5D4348E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7F0F98-880F-4354-8E10-6ED8D973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68E352-8F74-4443-B09B-44953D8A3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B430F6-0152-4430-9B4D-E4CFDA57A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F37B7-C466-4D5A-95E1-F223D408EED0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52542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FF1105-61B4-473B-8AF6-B23570475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44AA3F-FACD-4DF6-B510-EA3CDCEA6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9F52AB-D29A-436A-9A62-D97FEDB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D5DA8E-6F19-4ACF-B6DA-D085AE60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24FE4F-87DF-4D75-A13F-9D455323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4DB69-7BAC-45C2-8358-6E5854011FC2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8592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8DA298A-474F-44EF-A4DB-5B4189A71D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52B273-6AD3-4369-B4E7-E11EFB7F1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0E9D3A-9EFE-44B1-A0A8-245716A49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599F78-F1FC-42EF-B357-423C1F699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722D75-BCDD-4742-8EF9-3CCF91AC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46A7C-092A-4F3B-ADBF-827FDC0E547D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45895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CF57CE-EE58-4265-AD34-797E90EF6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A8491C-0032-4A70-AE0C-099556220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5098A9-1C91-4CB3-BEBA-8A944822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690DE2-94C4-4CAF-9CC3-2426C100D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F409B6-CA91-4DB9-A116-C874B1777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464EA-026E-4174-8A0D-376724F2CD10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8447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083326-5D63-4F44-B29B-79AAEA380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10FCDB-BC3F-474D-AC65-4B77CF99C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4D1BC6-273E-414D-9F67-26F9B89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90B88C-258F-4C80-96D0-50A27575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D48CEB-EC8E-409D-9747-36ADB9FD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A9C97-75FB-4A75-BB1A-2148BAAD12D1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15365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41DC59-3BB0-4101-A858-BA1FF3007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7C4077-48C7-47C6-9175-7457980B5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563671-0809-466A-9EBF-8CFED6092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0A3BF0-143B-4754-9934-A53622ED8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60E869-479C-491D-B8EC-6D6E9CB94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A3F046-B819-4E24-A4E5-08B4AC168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8B1F2-DE6D-40BE-9760-6067B7AE1B77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43546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ACD07-AACA-485B-BF41-8BE829F19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83DED8-F2AF-42C1-9B4F-EAC950B84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6A79CC-D2A5-4291-A1DF-D53D468E0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8FEDA25-D69D-4EA9-8104-9D49C158F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60E05D-96B7-48A6-8934-EC782BFF2E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B833392-B2BC-4940-9FD5-F540FD68B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4A6AC1A-0D69-4D81-ABD3-FB91FFD12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22849CE-5F46-451F-B9AE-1A78F687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FAD8E-EF92-4808-87CF-9F5FF8AFAA4D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5568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DF4018-3D78-4F9B-A2DF-98C85EF32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ABBCC3-ACD2-4AC6-AABF-13D18472D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752ADF-77C3-4008-B9D9-A797BEBA3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3123E5-B22D-43D9-AFA5-0B5C448DB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80C03-27AF-4A98-B5DB-EEA89E4E5681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0406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E603A85-B53A-4411-9FAC-C93B3515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62A72E-824F-455D-85E4-71D5FBB3B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F0D563-FF03-4074-A88C-20B232C2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49D83-B953-4514-8737-C7C6C2A5F840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9338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30F22-7B46-4DF8-928C-518A41D73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934484-208D-4AD0-9BE9-D09FC6976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5C3D914-354B-4765-9FC1-A3AAC8091C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EF0E19-4B18-4ED4-BA57-152E76F0F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F9C387-5531-473C-A2E4-E0BC8B78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31698E-D650-4790-BB4F-9418887B2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D4DD0-87F3-4B69-BA1D-4954651CEE20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401049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B9E0DF-6B57-4D25-B2D4-D2F3363C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E1858FC-4B3B-4960-B9F7-506589C0E7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CD36A2-B9D4-48B6-A607-92BD34316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407CEE-9F0A-4DE2-8B3B-5049CE8C1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7F552D-9808-4852-8F90-25967DD1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E24D9D-C1A3-4AA2-8AE7-142738C81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3BA23-1EF0-4228-8265-48CACEDF1B66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317596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0A5EFD3-3FC8-4175-B03C-491CE17903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E42DF1-187E-442D-9F16-DC206E61A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53B630-2EE5-4FA3-8F6C-966756BF9F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3D124B-90E8-4B7B-B211-0F71A56CCD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FB7163-9897-401C-8FF7-E8316D02EB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8CF8F9-B7FB-44EF-A3D5-665AA28F2EBE}" type="slidenum">
              <a:rPr lang="en-US" altLang="fr-FR"/>
              <a:pPr/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media" Target="file:///C:\WINDOWS\Media\tada.wav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audio" Target="file:///C:\WINDOWS\Media\tada.wa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FB6BB246-2321-4DA9-8D96-BE9F66D5C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064" name="Group 16">
            <a:extLst>
              <a:ext uri="{FF2B5EF4-FFF2-40B4-BE49-F238E27FC236}">
                <a16:creationId xmlns:a16="http://schemas.microsoft.com/office/drawing/2014/main" id="{2C109550-523E-46D3-B568-F8994D2CD6CA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404813"/>
            <a:ext cx="2736850" cy="366712"/>
            <a:chOff x="2018" y="255"/>
            <a:chExt cx="1724" cy="231"/>
          </a:xfrm>
        </p:grpSpPr>
        <p:sp>
          <p:nvSpPr>
            <p:cNvPr id="2053" name="Line 5">
              <a:extLst>
                <a:ext uri="{FF2B5EF4-FFF2-40B4-BE49-F238E27FC236}">
                  <a16:creationId xmlns:a16="http://schemas.microsoft.com/office/drawing/2014/main" id="{4EE6CC09-6644-4441-BA9B-D780BF0A23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482"/>
              <a:ext cx="17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4" name="Text Box 6">
              <a:extLst>
                <a:ext uri="{FF2B5EF4-FFF2-40B4-BE49-F238E27FC236}">
                  <a16:creationId xmlns:a16="http://schemas.microsoft.com/office/drawing/2014/main" id="{34BC4C6A-136B-42C0-B834-0F44E474F7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8" y="255"/>
              <a:ext cx="17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fr-FR" altLang="fr-FR"/>
                <a:t>20 secondes</a:t>
              </a:r>
            </a:p>
          </p:txBody>
        </p:sp>
      </p:grpSp>
      <p:pic>
        <p:nvPicPr>
          <p:cNvPr id="2060" name="Picture 12">
            <a:hlinkClick r:id="" action="ppaction://media"/>
            <a:extLst>
              <a:ext uri="{FF2B5EF4-FFF2-40B4-BE49-F238E27FC236}">
                <a16:creationId xmlns:a16="http://schemas.microsoft.com/office/drawing/2014/main" id="{A019E746-6654-4AB8-BCE1-F4940D3F27BF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4048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tada.wav">
            <a:hlinkClick r:id="" action="ppaction://media"/>
            <a:extLst>
              <a:ext uri="{FF2B5EF4-FFF2-40B4-BE49-F238E27FC236}">
                <a16:creationId xmlns:a16="http://schemas.microsoft.com/office/drawing/2014/main" id="{F9646F24-1CE2-45F1-A559-4F473B5339B3}"/>
              </a:ext>
            </a:extLst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765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2" name="Text Box 14">
            <a:extLst>
              <a:ext uri="{FF2B5EF4-FFF2-40B4-BE49-F238E27FC236}">
                <a16:creationId xmlns:a16="http://schemas.microsoft.com/office/drawing/2014/main" id="{49947B5D-D7A9-4644-908A-330FE8AD4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060575"/>
            <a:ext cx="7777162" cy="9318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BE" altLang="fr-FR" sz="2800" b="1"/>
              <a:t>Question</a:t>
            </a:r>
          </a:p>
          <a:p>
            <a:pPr>
              <a:spcBef>
                <a:spcPct val="50000"/>
              </a:spcBef>
            </a:pPr>
            <a:r>
              <a:rPr lang="fr-BE" altLang="fr-FR"/>
              <a:t>Quelle était la couleur du cheval blanc d'Henri IV ?</a:t>
            </a:r>
          </a:p>
        </p:txBody>
      </p:sp>
      <p:sp>
        <p:nvSpPr>
          <p:cNvPr id="2063" name="Text Box 15">
            <a:extLst>
              <a:ext uri="{FF2B5EF4-FFF2-40B4-BE49-F238E27FC236}">
                <a16:creationId xmlns:a16="http://schemas.microsoft.com/office/drawing/2014/main" id="{C80FF0A6-FA10-454D-AD96-7D74D7295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941888"/>
            <a:ext cx="7777162" cy="869950"/>
          </a:xfrm>
          <a:prstGeom prst="rect">
            <a:avLst/>
          </a:prstGeom>
          <a:solidFill>
            <a:srgbClr val="E17F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BE" altLang="fr-FR" sz="2400" b="1"/>
              <a:t>Réponse</a:t>
            </a:r>
          </a:p>
          <a:p>
            <a:pPr>
              <a:spcBef>
                <a:spcPct val="50000"/>
              </a:spcBef>
            </a:pPr>
            <a:r>
              <a:rPr lang="fr-BE" altLang="fr-FR"/>
              <a:t>Blanc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xit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2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915" fill="hold"/>
                                        <p:tgtEl>
                                          <p:spTgt spid="20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939" fill="hold"/>
                                        <p:tgtEl>
                                          <p:spTgt spid="20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439"/>
                            </p:stCondLst>
                            <p:childTnLst>
                              <p:par>
                                <p:cTn id="2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0" repeatCount="2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0"/>
                </p:tgtEl>
              </p:cMediaNode>
            </p:audio>
            <p:audio>
              <p:cMediaNode vol="100000" showWhenStopped="0"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1"/>
                </p:tgtEl>
              </p:cMediaNode>
            </p:audio>
          </p:childTnLst>
        </p:cTn>
      </p:par>
    </p:tnLst>
    <p:bldLst>
      <p:bldP spid="2062" grpId="0" animBg="1"/>
      <p:bldP spid="2063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16</Words>
  <Application>Microsoft Office PowerPoint</Application>
  <PresentationFormat>Affichage à l'écran (4:3)</PresentationFormat>
  <Paragraphs>5</Paragraphs>
  <Slides>1</Slides>
  <Notes>0</Notes>
  <HiddenSlides>0</HiddenSlides>
  <MMClips>2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Modèle par défaut</vt:lpstr>
      <vt:lpstr>Présentation PowerPoint</vt:lpstr>
    </vt:vector>
  </TitlesOfParts>
  <Company>SOFRECOM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marina</dc:creator>
  <cp:lastModifiedBy>faq word .com</cp:lastModifiedBy>
  <cp:revision>3</cp:revision>
  <dcterms:created xsi:type="dcterms:W3CDTF">2009-09-21T08:51:35Z</dcterms:created>
  <dcterms:modified xsi:type="dcterms:W3CDTF">2018-11-25T03:29:26Z</dcterms:modified>
</cp:coreProperties>
</file>