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588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251DB-6BD2-4869-9B28-3E96867A14E8}" type="datetimeFigureOut">
              <a:rPr lang="en-US" smtClean="0"/>
              <a:t>11/25/2018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2DEF16-0EFE-46A4-87EA-85EC5F57F5D2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484784"/>
            <a:ext cx="6825952" cy="3341216"/>
          </a:xfrm>
        </p:spPr>
        <p:txBody>
          <a:bodyPr/>
          <a:lstStyle>
            <a:lvl1pPr marL="18288" indent="0">
              <a:buFontTx/>
              <a:buNone/>
              <a:defRPr/>
            </a:lvl1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777240" y="5517232"/>
            <a:ext cx="7543800" cy="914400"/>
          </a:xfrm>
        </p:spPr>
        <p:txBody>
          <a:bodyPr/>
          <a:lstStyle>
            <a:lvl1pPr>
              <a:defRPr sz="16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4624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48251DB-6BD2-4869-9B28-3E96867A14E8}" type="datetimeFigureOut">
              <a:rPr lang="en-US" smtClean="0"/>
              <a:t>11/25/2018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6F2DEF16-0EFE-46A4-87EA-85EC5F57F5D2}" type="slidenum">
              <a:rPr lang="en-US" smtClean="0"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8288" indent="0" algn="l" defTabSz="914400" rtl="0" eaLnBrk="1" latinLnBrk="0" hangingPunct="1">
        <a:spcBef>
          <a:spcPct val="20000"/>
        </a:spcBef>
        <a:spcAft>
          <a:spcPts val="0"/>
        </a:spcAft>
        <a:buSzPct val="60000"/>
        <a:buFontTx/>
        <a:buNone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384048" indent="0" algn="l" defTabSz="914400" rtl="0" eaLnBrk="1" latinLnBrk="0" hangingPunct="1">
        <a:spcBef>
          <a:spcPct val="20000"/>
        </a:spcBef>
        <a:buSzPct val="60000"/>
        <a:buFontTx/>
        <a:buNone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749808" indent="0" algn="l" defTabSz="914400" rtl="0" eaLnBrk="1" latinLnBrk="0" hangingPunct="1">
        <a:spcBef>
          <a:spcPct val="20000"/>
        </a:spcBef>
        <a:buSzPct val="60000"/>
        <a:buFontTx/>
        <a:buNone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115568" indent="0" algn="l" defTabSz="914400" rtl="0" eaLnBrk="1" latinLnBrk="0" hangingPunct="1">
        <a:spcBef>
          <a:spcPct val="20000"/>
        </a:spcBef>
        <a:buSzPct val="60000"/>
        <a:buFontTx/>
        <a:buNone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389888" indent="0" algn="l" defTabSz="914400" rtl="0" eaLnBrk="1" latinLnBrk="0" hangingPunct="1">
        <a:spcBef>
          <a:spcPct val="20000"/>
        </a:spcBef>
        <a:buSzPct val="60000"/>
        <a:buFontTx/>
        <a:buNone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idx="1"/>
          </p:nvPr>
        </p:nvSpPr>
        <p:spPr>
          <a:xfrm>
            <a:off x="1403648" y="1484784"/>
            <a:ext cx="6480720" cy="3341216"/>
          </a:xfrm>
        </p:spPr>
        <p:txBody>
          <a:bodyPr/>
          <a:lstStyle/>
          <a:p>
            <a:r>
              <a:rPr lang="fr-FR" dirty="0"/>
              <a:t>Il était une fois un pauvre                      qui souffrait beaucoup à chaque fois qu'il partait en randonnée, car il avait du mal à suivre le rythme de ses compagnons.</a:t>
            </a:r>
          </a:p>
          <a:p>
            <a:br>
              <a:rPr lang="fr-FR" dirty="0"/>
            </a:br>
            <a:r>
              <a:rPr lang="fr-FR" dirty="0"/>
              <a:t>La                        était aussi rapide qu’une               , le                      	           , avec ses mille pattes, ignorait la fatigue, le                      prenait même le temps de faire des escapades vers les fleurs.</a:t>
            </a:r>
            <a:br>
              <a:rPr lang="fr-FR" dirty="0"/>
            </a:br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Un clic sur le cercle rose fera apparaître les noms d’animaux féminins </a:t>
            </a:r>
            <a:br>
              <a:rPr lang="fr-FR" dirty="0"/>
            </a:br>
            <a:r>
              <a:rPr lang="fr-FR" dirty="0"/>
              <a:t>Un clic sur le cercle bleu rouge fera apparaître les noms d’animaux masculins</a:t>
            </a:r>
            <a:endParaRPr lang="en-US" dirty="0"/>
          </a:p>
        </p:txBody>
      </p:sp>
      <p:sp>
        <p:nvSpPr>
          <p:cNvPr id="6" name="rond rose"/>
          <p:cNvSpPr/>
          <p:nvPr/>
        </p:nvSpPr>
        <p:spPr>
          <a:xfrm>
            <a:off x="971600" y="188640"/>
            <a:ext cx="1152128" cy="115212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ond bleu"/>
          <p:cNvSpPr/>
          <p:nvPr/>
        </p:nvSpPr>
        <p:spPr>
          <a:xfrm>
            <a:off x="2699792" y="188640"/>
            <a:ext cx="1152128" cy="115212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ZoneTexte 7"/>
          <p:cNvSpPr txBox="1"/>
          <p:nvPr/>
        </p:nvSpPr>
        <p:spPr>
          <a:xfrm>
            <a:off x="4400518" y="1598320"/>
            <a:ext cx="12998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accent2">
                    <a:lumMod val="75000"/>
                  </a:schemeClr>
                </a:solidFill>
              </a:rPr>
              <a:t>escargot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781661" y="2945265"/>
            <a:ext cx="1481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coccinelle</a:t>
            </a:r>
            <a:endParaRPr lang="en-US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974063" y="2945264"/>
            <a:ext cx="9957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souris</a:t>
            </a:r>
            <a:endParaRPr lang="en-US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403044" y="3275859"/>
            <a:ext cx="1757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mille-pattes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691680" y="3589264"/>
            <a:ext cx="1346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accent2">
                    <a:lumMod val="75000"/>
                  </a:schemeClr>
                </a:solidFill>
              </a:rPr>
              <a:t>scarabée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2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37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37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2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2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Élémentaire">
  <a:themeElements>
    <a:clrScheme name="Personnalisé 19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6B1"/>
      </a:accent1>
      <a:accent2>
        <a:srgbClr val="60B5CC"/>
      </a:accent2>
      <a:accent3>
        <a:srgbClr val="E66C7D"/>
      </a:accent3>
      <a:accent4>
        <a:srgbClr val="F6C9D0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Élémentaire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119</TotalTime>
  <Words>47</Words>
  <Application>Microsoft Office PowerPoint</Application>
  <PresentationFormat>Affichage à l'écran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Cambria</vt:lpstr>
      <vt:lpstr>Wingdings</vt:lpstr>
      <vt:lpstr>Élémentaire</vt:lpstr>
      <vt:lpstr>Un clic sur le cercle rose fera apparaître les noms d’animaux féminins  Un clic sur le cercle bleu rouge fera apparaître les noms d’animaux masculins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marina</dc:creator>
  <cp:lastModifiedBy>faq word .com</cp:lastModifiedBy>
  <cp:revision>8</cp:revision>
  <dcterms:created xsi:type="dcterms:W3CDTF">2011-10-27T15:08:54Z</dcterms:created>
  <dcterms:modified xsi:type="dcterms:W3CDTF">2018-11-25T01:53:06Z</dcterms:modified>
</cp:coreProperties>
</file>