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8" r:id="rId2"/>
    <p:sldId id="257" r:id="rId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91" autoAdjust="0"/>
    <p:restoredTop sz="94660"/>
  </p:normalViewPr>
  <p:slideViewPr>
    <p:cSldViewPr>
      <p:cViewPr varScale="1">
        <p:scale>
          <a:sx n="93" d="100"/>
          <a:sy n="93" d="100"/>
        </p:scale>
        <p:origin x="672" y="8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D4C41D8-DCCD-464B-8CFD-8F55293743B8}" type="doc">
      <dgm:prSet loTypeId="urn:microsoft.com/office/officeart/2008/layout/HexagonCluster" loCatId="picture" qsTypeId="urn:microsoft.com/office/officeart/2005/8/quickstyle/simple1" qsCatId="simple" csTypeId="urn:microsoft.com/office/officeart/2005/8/colors/accent1_2" csCatId="accent1" phldr="1"/>
      <dgm:spPr/>
    </dgm:pt>
    <dgm:pt modelId="{BB61FCAC-7E05-46DC-9A6C-421CB4A513FA}">
      <dgm:prSet phldrT="[Texte]"/>
      <dgm:spPr/>
      <dgm:t>
        <a:bodyPr/>
        <a:lstStyle/>
        <a:p>
          <a:r>
            <a:rPr lang="fr-FR" dirty="0"/>
            <a:t>Les anémones sont des plantes à fleurs de la famille des Renonculacées des zones tempérées des deux hémisphères. </a:t>
          </a:r>
        </a:p>
      </dgm:t>
    </dgm:pt>
    <dgm:pt modelId="{71E877EC-7F1D-43B8-8232-E3ED7209AA1B}" type="parTrans" cxnId="{2DB47980-02A8-4B60-BD01-87654410A8E9}">
      <dgm:prSet/>
      <dgm:spPr/>
      <dgm:t>
        <a:bodyPr/>
        <a:lstStyle/>
        <a:p>
          <a:endParaRPr lang="fr-FR"/>
        </a:p>
      </dgm:t>
    </dgm:pt>
    <dgm:pt modelId="{D33B79DF-F144-467D-AFB6-2E91F72BAE3C}" type="sibTrans" cxnId="{2DB47980-02A8-4B60-BD01-87654410A8E9}">
      <dgm:prSet/>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7000" r="-7000"/>
          </a:stretch>
        </a:blipFill>
      </dgm:spPr>
      <dgm:t>
        <a:bodyPr/>
        <a:lstStyle/>
        <a:p>
          <a:endParaRPr lang="fr-FR"/>
        </a:p>
      </dgm:t>
    </dgm:pt>
    <dgm:pt modelId="{2F636329-9959-4B11-9AC3-D5069511EAEC}">
      <dgm:prSet phldrT="[Texte]"/>
      <dgm:spPr/>
      <dgm:t>
        <a:bodyPr/>
        <a:lstStyle/>
        <a:p>
          <a:r>
            <a:rPr lang="fr-FR" dirty="0"/>
            <a:t>Les tulipes sont largement cultivées comme plantes ornementales et ont donné lieu à la création de plusieurs milliers de variétés </a:t>
          </a:r>
        </a:p>
      </dgm:t>
    </dgm:pt>
    <dgm:pt modelId="{0067343D-1DAB-4B6E-A9C9-37ADFC6F2A4F}" type="parTrans" cxnId="{93FB8E4E-7986-44F8-BA2E-5989314423E4}">
      <dgm:prSet/>
      <dgm:spPr/>
      <dgm:t>
        <a:bodyPr/>
        <a:lstStyle/>
        <a:p>
          <a:endParaRPr lang="fr-FR"/>
        </a:p>
      </dgm:t>
    </dgm:pt>
    <dgm:pt modelId="{35D7B044-11F9-4D78-A862-4AAEC31B19C9}" type="sibTrans" cxnId="{93FB8E4E-7986-44F8-BA2E-5989314423E4}">
      <dgm:prSet/>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l="-7000" r="-7000"/>
          </a:stretch>
        </a:blipFill>
      </dgm:spPr>
      <dgm:t>
        <a:bodyPr/>
        <a:lstStyle/>
        <a:p>
          <a:endParaRPr lang="fr-FR"/>
        </a:p>
      </dgm:t>
    </dgm:pt>
    <dgm:pt modelId="{9549A2EA-A1E4-43B9-9348-33A02C99A1BC}">
      <dgm:prSet phldrT="[Texte]"/>
      <dgm:spPr/>
      <dgm:t>
        <a:bodyPr/>
        <a:lstStyle/>
        <a:p>
          <a:r>
            <a:rPr lang="fr-FR" b="0" i="0" dirty="0"/>
            <a:t>Violettes et pensées ont besoin d'un sol neutre ou calcaire, assez humifère et bien drainé. Elle est présente sur l'intégralité des continents.</a:t>
          </a:r>
          <a:endParaRPr lang="fr-FR" dirty="0"/>
        </a:p>
      </dgm:t>
    </dgm:pt>
    <dgm:pt modelId="{7E7C6D0F-86C2-4DA1-86CB-7BEC48B787DC}" type="parTrans" cxnId="{4C5B56DC-1429-4BE0-9823-50E524411E3A}">
      <dgm:prSet/>
      <dgm:spPr/>
      <dgm:t>
        <a:bodyPr/>
        <a:lstStyle/>
        <a:p>
          <a:endParaRPr lang="fr-FR"/>
        </a:p>
      </dgm:t>
    </dgm:pt>
    <dgm:pt modelId="{6454E641-8160-40C8-ABC8-7FEE871A46CF}" type="sibTrans" cxnId="{4C5B56DC-1429-4BE0-9823-50E524411E3A}">
      <dgm:prSet/>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l="-7000" r="-7000"/>
          </a:stretch>
        </a:blipFill>
      </dgm:spPr>
      <dgm:t>
        <a:bodyPr/>
        <a:lstStyle/>
        <a:p>
          <a:endParaRPr lang="fr-FR"/>
        </a:p>
      </dgm:t>
    </dgm:pt>
    <dgm:pt modelId="{D4877FD3-BCE0-4829-B6E6-E8FE7DC9B9B8}" type="pres">
      <dgm:prSet presAssocID="{3D4C41D8-DCCD-464B-8CFD-8F55293743B8}" presName="Name0" presStyleCnt="0">
        <dgm:presLayoutVars>
          <dgm:chMax val="21"/>
          <dgm:chPref val="21"/>
        </dgm:presLayoutVars>
      </dgm:prSet>
      <dgm:spPr/>
    </dgm:pt>
    <dgm:pt modelId="{86A8E9FB-7FFC-44C2-9B69-66E6EA3FBF9A}" type="pres">
      <dgm:prSet presAssocID="{BB61FCAC-7E05-46DC-9A6C-421CB4A513FA}" presName="text1" presStyleCnt="0"/>
      <dgm:spPr/>
    </dgm:pt>
    <dgm:pt modelId="{C2AE430B-4DC6-4871-A4E3-AF78801E57AA}" type="pres">
      <dgm:prSet presAssocID="{BB61FCAC-7E05-46DC-9A6C-421CB4A513FA}" presName="textRepeatNode" presStyleLbl="alignNode1" presStyleIdx="0" presStyleCnt="3">
        <dgm:presLayoutVars>
          <dgm:chMax val="0"/>
          <dgm:chPref val="0"/>
          <dgm:bulletEnabled val="1"/>
        </dgm:presLayoutVars>
      </dgm:prSet>
      <dgm:spPr/>
    </dgm:pt>
    <dgm:pt modelId="{C48955D2-4BA0-43A1-B4AC-C580440C78F3}" type="pres">
      <dgm:prSet presAssocID="{BB61FCAC-7E05-46DC-9A6C-421CB4A513FA}" presName="textaccent1" presStyleCnt="0"/>
      <dgm:spPr/>
    </dgm:pt>
    <dgm:pt modelId="{7129BAD2-AADE-4281-8E17-F14DBBA451F9}" type="pres">
      <dgm:prSet presAssocID="{BB61FCAC-7E05-46DC-9A6C-421CB4A513FA}" presName="accentRepeatNode" presStyleLbl="solidAlignAcc1" presStyleIdx="0" presStyleCnt="6"/>
      <dgm:spPr/>
    </dgm:pt>
    <dgm:pt modelId="{C8E1A859-58B3-42FE-A70B-EC9DC9F57BA5}" type="pres">
      <dgm:prSet presAssocID="{D33B79DF-F144-467D-AFB6-2E91F72BAE3C}" presName="image1" presStyleCnt="0"/>
      <dgm:spPr/>
    </dgm:pt>
    <dgm:pt modelId="{F9A27A30-FF31-4556-B68B-191332F44293}" type="pres">
      <dgm:prSet presAssocID="{D33B79DF-F144-467D-AFB6-2E91F72BAE3C}" presName="imageRepeatNode" presStyleLbl="alignAcc1" presStyleIdx="0" presStyleCnt="3"/>
      <dgm:spPr/>
    </dgm:pt>
    <dgm:pt modelId="{12F32DC9-8908-43C4-BA31-550AC6B01341}" type="pres">
      <dgm:prSet presAssocID="{D33B79DF-F144-467D-AFB6-2E91F72BAE3C}" presName="imageaccent1" presStyleCnt="0"/>
      <dgm:spPr/>
    </dgm:pt>
    <dgm:pt modelId="{F5E85D80-0E2C-43C4-B64D-C8B5B39B34EF}" type="pres">
      <dgm:prSet presAssocID="{D33B79DF-F144-467D-AFB6-2E91F72BAE3C}" presName="accentRepeatNode" presStyleLbl="solidAlignAcc1" presStyleIdx="1" presStyleCnt="6"/>
      <dgm:spPr/>
    </dgm:pt>
    <dgm:pt modelId="{8F9BC3F5-F321-445E-85CB-5D778E9CA0E3}" type="pres">
      <dgm:prSet presAssocID="{2F636329-9959-4B11-9AC3-D5069511EAEC}" presName="text2" presStyleCnt="0"/>
      <dgm:spPr/>
    </dgm:pt>
    <dgm:pt modelId="{F12863A6-4503-4309-8B95-FD69FF66200D}" type="pres">
      <dgm:prSet presAssocID="{2F636329-9959-4B11-9AC3-D5069511EAEC}" presName="textRepeatNode" presStyleLbl="alignNode1" presStyleIdx="1" presStyleCnt="3">
        <dgm:presLayoutVars>
          <dgm:chMax val="0"/>
          <dgm:chPref val="0"/>
          <dgm:bulletEnabled val="1"/>
        </dgm:presLayoutVars>
      </dgm:prSet>
      <dgm:spPr/>
    </dgm:pt>
    <dgm:pt modelId="{674A63B7-B3F1-44D4-A969-F0C54B9212DD}" type="pres">
      <dgm:prSet presAssocID="{2F636329-9959-4B11-9AC3-D5069511EAEC}" presName="textaccent2" presStyleCnt="0"/>
      <dgm:spPr/>
    </dgm:pt>
    <dgm:pt modelId="{0C635126-1089-487A-A7B9-7E2AAAC2284B}" type="pres">
      <dgm:prSet presAssocID="{2F636329-9959-4B11-9AC3-D5069511EAEC}" presName="accentRepeatNode" presStyleLbl="solidAlignAcc1" presStyleIdx="2" presStyleCnt="6"/>
      <dgm:spPr/>
    </dgm:pt>
    <dgm:pt modelId="{8845EEE7-F622-4372-BAE0-2AA1ED84CBD6}" type="pres">
      <dgm:prSet presAssocID="{35D7B044-11F9-4D78-A862-4AAEC31B19C9}" presName="image2" presStyleCnt="0"/>
      <dgm:spPr/>
    </dgm:pt>
    <dgm:pt modelId="{3AF7EB47-BF6E-45FF-A18A-789642EB3A5E}" type="pres">
      <dgm:prSet presAssocID="{35D7B044-11F9-4D78-A862-4AAEC31B19C9}" presName="imageRepeatNode" presStyleLbl="alignAcc1" presStyleIdx="1" presStyleCnt="3"/>
      <dgm:spPr/>
    </dgm:pt>
    <dgm:pt modelId="{AF6426AC-9250-4182-BB92-4829FF9001DF}" type="pres">
      <dgm:prSet presAssocID="{35D7B044-11F9-4D78-A862-4AAEC31B19C9}" presName="imageaccent2" presStyleCnt="0"/>
      <dgm:spPr/>
    </dgm:pt>
    <dgm:pt modelId="{01F9B90A-EDC3-4AA1-A67D-BF84A00A4B79}" type="pres">
      <dgm:prSet presAssocID="{35D7B044-11F9-4D78-A862-4AAEC31B19C9}" presName="accentRepeatNode" presStyleLbl="solidAlignAcc1" presStyleIdx="3" presStyleCnt="6"/>
      <dgm:spPr/>
    </dgm:pt>
    <dgm:pt modelId="{E86354C1-F75F-4EF1-9920-798B616D6CC0}" type="pres">
      <dgm:prSet presAssocID="{9549A2EA-A1E4-43B9-9348-33A02C99A1BC}" presName="text3" presStyleCnt="0"/>
      <dgm:spPr/>
    </dgm:pt>
    <dgm:pt modelId="{809C5583-86AE-4424-9596-6E5331E4D138}" type="pres">
      <dgm:prSet presAssocID="{9549A2EA-A1E4-43B9-9348-33A02C99A1BC}" presName="textRepeatNode" presStyleLbl="alignNode1" presStyleIdx="2" presStyleCnt="3">
        <dgm:presLayoutVars>
          <dgm:chMax val="0"/>
          <dgm:chPref val="0"/>
          <dgm:bulletEnabled val="1"/>
        </dgm:presLayoutVars>
      </dgm:prSet>
      <dgm:spPr/>
    </dgm:pt>
    <dgm:pt modelId="{C1BA27BC-5F5D-4131-95FF-292835F8D629}" type="pres">
      <dgm:prSet presAssocID="{9549A2EA-A1E4-43B9-9348-33A02C99A1BC}" presName="textaccent3" presStyleCnt="0"/>
      <dgm:spPr/>
    </dgm:pt>
    <dgm:pt modelId="{64F2A42A-7680-49DB-8F41-4A8D650454B7}" type="pres">
      <dgm:prSet presAssocID="{9549A2EA-A1E4-43B9-9348-33A02C99A1BC}" presName="accentRepeatNode" presStyleLbl="solidAlignAcc1" presStyleIdx="4" presStyleCnt="6"/>
      <dgm:spPr/>
    </dgm:pt>
    <dgm:pt modelId="{758DA1E2-69BB-4486-A954-5CE20AB77AA4}" type="pres">
      <dgm:prSet presAssocID="{6454E641-8160-40C8-ABC8-7FEE871A46CF}" presName="image3" presStyleCnt="0"/>
      <dgm:spPr/>
    </dgm:pt>
    <dgm:pt modelId="{DA725027-D876-4FEE-B957-76C1869A385E}" type="pres">
      <dgm:prSet presAssocID="{6454E641-8160-40C8-ABC8-7FEE871A46CF}" presName="imageRepeatNode" presStyleLbl="alignAcc1" presStyleIdx="2" presStyleCnt="3"/>
      <dgm:spPr/>
    </dgm:pt>
    <dgm:pt modelId="{7FD301D1-15D1-4672-AEA4-178750287240}" type="pres">
      <dgm:prSet presAssocID="{6454E641-8160-40C8-ABC8-7FEE871A46CF}" presName="imageaccent3" presStyleCnt="0"/>
      <dgm:spPr/>
    </dgm:pt>
    <dgm:pt modelId="{C53ADBDD-E898-4EC3-AC9E-38E1A0A153B6}" type="pres">
      <dgm:prSet presAssocID="{6454E641-8160-40C8-ABC8-7FEE871A46CF}" presName="accentRepeatNode" presStyleLbl="solidAlignAcc1" presStyleIdx="5" presStyleCnt="6"/>
      <dgm:spPr/>
    </dgm:pt>
  </dgm:ptLst>
  <dgm:cxnLst>
    <dgm:cxn modelId="{75469E1D-A470-470B-B49F-022FFB5B9379}" type="presOf" srcId="{9549A2EA-A1E4-43B9-9348-33A02C99A1BC}" destId="{809C5583-86AE-4424-9596-6E5331E4D138}" srcOrd="0" destOrd="0" presId="urn:microsoft.com/office/officeart/2008/layout/HexagonCluster"/>
    <dgm:cxn modelId="{FE5D6109-B4FC-47C5-B0AE-620627721E1A}" type="presOf" srcId="{D33B79DF-F144-467D-AFB6-2E91F72BAE3C}" destId="{F9A27A30-FF31-4556-B68B-191332F44293}" srcOrd="0" destOrd="0" presId="urn:microsoft.com/office/officeart/2008/layout/HexagonCluster"/>
    <dgm:cxn modelId="{93FB8E4E-7986-44F8-BA2E-5989314423E4}" srcId="{3D4C41D8-DCCD-464B-8CFD-8F55293743B8}" destId="{2F636329-9959-4B11-9AC3-D5069511EAEC}" srcOrd="1" destOrd="0" parTransId="{0067343D-1DAB-4B6E-A9C9-37ADFC6F2A4F}" sibTransId="{35D7B044-11F9-4D78-A862-4AAEC31B19C9}"/>
    <dgm:cxn modelId="{DD390087-3760-43A1-88AC-A8A15FD9716C}" type="presOf" srcId="{35D7B044-11F9-4D78-A862-4AAEC31B19C9}" destId="{3AF7EB47-BF6E-45FF-A18A-789642EB3A5E}" srcOrd="0" destOrd="0" presId="urn:microsoft.com/office/officeart/2008/layout/HexagonCluster"/>
    <dgm:cxn modelId="{45ED9C93-6CEA-4CD0-B4BE-D75E7735F771}" type="presOf" srcId="{BB61FCAC-7E05-46DC-9A6C-421CB4A513FA}" destId="{C2AE430B-4DC6-4871-A4E3-AF78801E57AA}" srcOrd="0" destOrd="0" presId="urn:microsoft.com/office/officeart/2008/layout/HexagonCluster"/>
    <dgm:cxn modelId="{4B888A5C-050D-4725-B9B8-706AF2ACD0F4}" type="presOf" srcId="{3D4C41D8-DCCD-464B-8CFD-8F55293743B8}" destId="{D4877FD3-BCE0-4829-B6E6-E8FE7DC9B9B8}" srcOrd="0" destOrd="0" presId="urn:microsoft.com/office/officeart/2008/layout/HexagonCluster"/>
    <dgm:cxn modelId="{4C5B56DC-1429-4BE0-9823-50E524411E3A}" srcId="{3D4C41D8-DCCD-464B-8CFD-8F55293743B8}" destId="{9549A2EA-A1E4-43B9-9348-33A02C99A1BC}" srcOrd="2" destOrd="0" parTransId="{7E7C6D0F-86C2-4DA1-86CB-7BEC48B787DC}" sibTransId="{6454E641-8160-40C8-ABC8-7FEE871A46CF}"/>
    <dgm:cxn modelId="{D9117D61-1DF2-4B83-B661-785AF55029AB}" type="presOf" srcId="{2F636329-9959-4B11-9AC3-D5069511EAEC}" destId="{F12863A6-4503-4309-8B95-FD69FF66200D}" srcOrd="0" destOrd="0" presId="urn:microsoft.com/office/officeart/2008/layout/HexagonCluster"/>
    <dgm:cxn modelId="{2DB47980-02A8-4B60-BD01-87654410A8E9}" srcId="{3D4C41D8-DCCD-464B-8CFD-8F55293743B8}" destId="{BB61FCAC-7E05-46DC-9A6C-421CB4A513FA}" srcOrd="0" destOrd="0" parTransId="{71E877EC-7F1D-43B8-8232-E3ED7209AA1B}" sibTransId="{D33B79DF-F144-467D-AFB6-2E91F72BAE3C}"/>
    <dgm:cxn modelId="{8A58C59B-5849-4A38-A63E-43757469A9C6}" type="presOf" srcId="{6454E641-8160-40C8-ABC8-7FEE871A46CF}" destId="{DA725027-D876-4FEE-B957-76C1869A385E}" srcOrd="0" destOrd="0" presId="urn:microsoft.com/office/officeart/2008/layout/HexagonCluster"/>
    <dgm:cxn modelId="{40B34354-BDE8-46F0-81F4-8FAF8DFBA657}" type="presParOf" srcId="{D4877FD3-BCE0-4829-B6E6-E8FE7DC9B9B8}" destId="{86A8E9FB-7FFC-44C2-9B69-66E6EA3FBF9A}" srcOrd="0" destOrd="0" presId="urn:microsoft.com/office/officeart/2008/layout/HexagonCluster"/>
    <dgm:cxn modelId="{ADEA1A6E-63FA-4C88-A709-BC31836FA3F8}" type="presParOf" srcId="{86A8E9FB-7FFC-44C2-9B69-66E6EA3FBF9A}" destId="{C2AE430B-4DC6-4871-A4E3-AF78801E57AA}" srcOrd="0" destOrd="0" presId="urn:microsoft.com/office/officeart/2008/layout/HexagonCluster"/>
    <dgm:cxn modelId="{DF616A47-56D9-4DF1-B37B-6CAD0278E4FC}" type="presParOf" srcId="{D4877FD3-BCE0-4829-B6E6-E8FE7DC9B9B8}" destId="{C48955D2-4BA0-43A1-B4AC-C580440C78F3}" srcOrd="1" destOrd="0" presId="urn:microsoft.com/office/officeart/2008/layout/HexagonCluster"/>
    <dgm:cxn modelId="{400F6E9A-AC56-43BD-A0F5-72B2E1CCD6C2}" type="presParOf" srcId="{C48955D2-4BA0-43A1-B4AC-C580440C78F3}" destId="{7129BAD2-AADE-4281-8E17-F14DBBA451F9}" srcOrd="0" destOrd="0" presId="urn:microsoft.com/office/officeart/2008/layout/HexagonCluster"/>
    <dgm:cxn modelId="{EE968D06-E5A9-4ED2-9598-5A5ECA6BB84A}" type="presParOf" srcId="{D4877FD3-BCE0-4829-B6E6-E8FE7DC9B9B8}" destId="{C8E1A859-58B3-42FE-A70B-EC9DC9F57BA5}" srcOrd="2" destOrd="0" presId="urn:microsoft.com/office/officeart/2008/layout/HexagonCluster"/>
    <dgm:cxn modelId="{75B9E28F-732C-4DF5-8C68-D4D3E6E128CE}" type="presParOf" srcId="{C8E1A859-58B3-42FE-A70B-EC9DC9F57BA5}" destId="{F9A27A30-FF31-4556-B68B-191332F44293}" srcOrd="0" destOrd="0" presId="urn:microsoft.com/office/officeart/2008/layout/HexagonCluster"/>
    <dgm:cxn modelId="{AB270566-0F85-4DFA-B616-74771AD9F6E3}" type="presParOf" srcId="{D4877FD3-BCE0-4829-B6E6-E8FE7DC9B9B8}" destId="{12F32DC9-8908-43C4-BA31-550AC6B01341}" srcOrd="3" destOrd="0" presId="urn:microsoft.com/office/officeart/2008/layout/HexagonCluster"/>
    <dgm:cxn modelId="{8D2106F5-1729-480D-B443-B87A83A07B9B}" type="presParOf" srcId="{12F32DC9-8908-43C4-BA31-550AC6B01341}" destId="{F5E85D80-0E2C-43C4-B64D-C8B5B39B34EF}" srcOrd="0" destOrd="0" presId="urn:microsoft.com/office/officeart/2008/layout/HexagonCluster"/>
    <dgm:cxn modelId="{88BFEB93-D40E-4794-B659-792349EB2962}" type="presParOf" srcId="{D4877FD3-BCE0-4829-B6E6-E8FE7DC9B9B8}" destId="{8F9BC3F5-F321-445E-85CB-5D778E9CA0E3}" srcOrd="4" destOrd="0" presId="urn:microsoft.com/office/officeart/2008/layout/HexagonCluster"/>
    <dgm:cxn modelId="{BC2CEB97-93AE-4ACE-ADBD-754A824B1848}" type="presParOf" srcId="{8F9BC3F5-F321-445E-85CB-5D778E9CA0E3}" destId="{F12863A6-4503-4309-8B95-FD69FF66200D}" srcOrd="0" destOrd="0" presId="urn:microsoft.com/office/officeart/2008/layout/HexagonCluster"/>
    <dgm:cxn modelId="{245FC6CD-DB84-4AF9-B5C3-01FEEA96ADDF}" type="presParOf" srcId="{D4877FD3-BCE0-4829-B6E6-E8FE7DC9B9B8}" destId="{674A63B7-B3F1-44D4-A969-F0C54B9212DD}" srcOrd="5" destOrd="0" presId="urn:microsoft.com/office/officeart/2008/layout/HexagonCluster"/>
    <dgm:cxn modelId="{7B74DC3F-F7C8-479E-AC38-C38B89D3951B}" type="presParOf" srcId="{674A63B7-B3F1-44D4-A969-F0C54B9212DD}" destId="{0C635126-1089-487A-A7B9-7E2AAAC2284B}" srcOrd="0" destOrd="0" presId="urn:microsoft.com/office/officeart/2008/layout/HexagonCluster"/>
    <dgm:cxn modelId="{0F29330E-B985-4A1C-B05E-0E05E64076AF}" type="presParOf" srcId="{D4877FD3-BCE0-4829-B6E6-E8FE7DC9B9B8}" destId="{8845EEE7-F622-4372-BAE0-2AA1ED84CBD6}" srcOrd="6" destOrd="0" presId="urn:microsoft.com/office/officeart/2008/layout/HexagonCluster"/>
    <dgm:cxn modelId="{7ECBF8A8-0D0A-437D-89CD-89D287515AEC}" type="presParOf" srcId="{8845EEE7-F622-4372-BAE0-2AA1ED84CBD6}" destId="{3AF7EB47-BF6E-45FF-A18A-789642EB3A5E}" srcOrd="0" destOrd="0" presId="urn:microsoft.com/office/officeart/2008/layout/HexagonCluster"/>
    <dgm:cxn modelId="{83849630-1727-4A73-B7A8-822295FD69CF}" type="presParOf" srcId="{D4877FD3-BCE0-4829-B6E6-E8FE7DC9B9B8}" destId="{AF6426AC-9250-4182-BB92-4829FF9001DF}" srcOrd="7" destOrd="0" presId="urn:microsoft.com/office/officeart/2008/layout/HexagonCluster"/>
    <dgm:cxn modelId="{14110109-6F18-4889-8D19-962CD1D97BCB}" type="presParOf" srcId="{AF6426AC-9250-4182-BB92-4829FF9001DF}" destId="{01F9B90A-EDC3-4AA1-A67D-BF84A00A4B79}" srcOrd="0" destOrd="0" presId="urn:microsoft.com/office/officeart/2008/layout/HexagonCluster"/>
    <dgm:cxn modelId="{5C337B89-7003-4022-80EF-254D1F180D62}" type="presParOf" srcId="{D4877FD3-BCE0-4829-B6E6-E8FE7DC9B9B8}" destId="{E86354C1-F75F-4EF1-9920-798B616D6CC0}" srcOrd="8" destOrd="0" presId="urn:microsoft.com/office/officeart/2008/layout/HexagonCluster"/>
    <dgm:cxn modelId="{78AF3EF6-735D-4544-B7D3-C636E8C6A12E}" type="presParOf" srcId="{E86354C1-F75F-4EF1-9920-798B616D6CC0}" destId="{809C5583-86AE-4424-9596-6E5331E4D138}" srcOrd="0" destOrd="0" presId="urn:microsoft.com/office/officeart/2008/layout/HexagonCluster"/>
    <dgm:cxn modelId="{7B7A5130-FE9D-427F-9E71-DC55D3CCF466}" type="presParOf" srcId="{D4877FD3-BCE0-4829-B6E6-E8FE7DC9B9B8}" destId="{C1BA27BC-5F5D-4131-95FF-292835F8D629}" srcOrd="9" destOrd="0" presId="urn:microsoft.com/office/officeart/2008/layout/HexagonCluster"/>
    <dgm:cxn modelId="{F0675010-E93C-489B-9F07-BF4189913741}" type="presParOf" srcId="{C1BA27BC-5F5D-4131-95FF-292835F8D629}" destId="{64F2A42A-7680-49DB-8F41-4A8D650454B7}" srcOrd="0" destOrd="0" presId="urn:microsoft.com/office/officeart/2008/layout/HexagonCluster"/>
    <dgm:cxn modelId="{E3837288-65A5-4767-9AE4-065D8B4A92E5}" type="presParOf" srcId="{D4877FD3-BCE0-4829-B6E6-E8FE7DC9B9B8}" destId="{758DA1E2-69BB-4486-A954-5CE20AB77AA4}" srcOrd="10" destOrd="0" presId="urn:microsoft.com/office/officeart/2008/layout/HexagonCluster"/>
    <dgm:cxn modelId="{5FA420AB-BC42-40E6-9059-3EDD6CEA7125}" type="presParOf" srcId="{758DA1E2-69BB-4486-A954-5CE20AB77AA4}" destId="{DA725027-D876-4FEE-B957-76C1869A385E}" srcOrd="0" destOrd="0" presId="urn:microsoft.com/office/officeart/2008/layout/HexagonCluster"/>
    <dgm:cxn modelId="{BC9C808F-95DC-4CC9-83E9-D9512DF6BD16}" type="presParOf" srcId="{D4877FD3-BCE0-4829-B6E6-E8FE7DC9B9B8}" destId="{7FD301D1-15D1-4672-AEA4-178750287240}" srcOrd="11" destOrd="0" presId="urn:microsoft.com/office/officeart/2008/layout/HexagonCluster"/>
    <dgm:cxn modelId="{D5F886C1-0BF9-4DAB-8B08-BA581A033F84}" type="presParOf" srcId="{7FD301D1-15D1-4672-AEA4-178750287240}" destId="{C53ADBDD-E898-4EC3-AC9E-38E1A0A153B6}" srcOrd="0" destOrd="0" presId="urn:microsoft.com/office/officeart/2008/layout/Hexagon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AE430B-4DC6-4871-A4E3-AF78801E57AA}">
      <dsp:nvSpPr>
        <dsp:cNvPr id="0" name=""/>
        <dsp:cNvSpPr/>
      </dsp:nvSpPr>
      <dsp:spPr>
        <a:xfrm>
          <a:off x="1861209" y="3586451"/>
          <a:ext cx="2177352" cy="1877257"/>
        </a:xfrm>
        <a:prstGeom prst="hexagon">
          <a:avLst>
            <a:gd name="adj" fmla="val 25000"/>
            <a:gd name="vf" fmla="val 115470"/>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3970" rIns="0" bIns="13970" numCol="1" spcCol="1270" anchor="ctr" anchorCtr="0">
          <a:noAutofit/>
        </a:bodyPr>
        <a:lstStyle/>
        <a:p>
          <a:pPr marL="0" lvl="0" indent="0" algn="ctr" defTabSz="488950">
            <a:lnSpc>
              <a:spcPct val="90000"/>
            </a:lnSpc>
            <a:spcBef>
              <a:spcPct val="0"/>
            </a:spcBef>
            <a:spcAft>
              <a:spcPct val="35000"/>
            </a:spcAft>
            <a:buNone/>
          </a:pPr>
          <a:r>
            <a:rPr lang="fr-FR" sz="1100" kern="1200" dirty="0"/>
            <a:t>Les anémones sont des plantes à fleurs de la famille des Renonculacées des zones tempérées des deux hémisphères. </a:t>
          </a:r>
        </a:p>
      </dsp:txBody>
      <dsp:txXfrm>
        <a:off x="2199093" y="3877766"/>
        <a:ext cx="1501584" cy="1294627"/>
      </dsp:txXfrm>
    </dsp:sp>
    <dsp:sp modelId="{7129BAD2-AADE-4281-8E17-F14DBBA451F9}">
      <dsp:nvSpPr>
        <dsp:cNvPr id="0" name=""/>
        <dsp:cNvSpPr/>
      </dsp:nvSpPr>
      <dsp:spPr>
        <a:xfrm>
          <a:off x="1917774" y="4415221"/>
          <a:ext cx="254928" cy="219715"/>
        </a:xfrm>
        <a:prstGeom prst="hexagon">
          <a:avLst>
            <a:gd name="adj" fmla="val 25000"/>
            <a:gd name="vf" fmla="val 115470"/>
          </a:avLst>
        </a:prstGeom>
        <a:solidFill>
          <a:schemeClr val="l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9A27A30-FF31-4556-B68B-191332F44293}">
      <dsp:nvSpPr>
        <dsp:cNvPr id="0" name=""/>
        <dsp:cNvSpPr/>
      </dsp:nvSpPr>
      <dsp:spPr>
        <a:xfrm>
          <a:off x="0" y="2578138"/>
          <a:ext cx="2177352" cy="1877257"/>
        </a:xfrm>
        <a:prstGeom prst="hexagon">
          <a:avLst>
            <a:gd name="adj" fmla="val 25000"/>
            <a:gd name="vf" fmla="val 11547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7000" r="-7000"/>
          </a:stretch>
        </a:blip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5E85D80-0E2C-43C4-B64D-C8B5B39B34EF}">
      <dsp:nvSpPr>
        <dsp:cNvPr id="0" name=""/>
        <dsp:cNvSpPr/>
      </dsp:nvSpPr>
      <dsp:spPr>
        <a:xfrm>
          <a:off x="1482304" y="4207409"/>
          <a:ext cx="254928" cy="219715"/>
        </a:xfrm>
        <a:prstGeom prst="hexagon">
          <a:avLst>
            <a:gd name="adj" fmla="val 25000"/>
            <a:gd name="vf" fmla="val 115470"/>
          </a:avLst>
        </a:prstGeom>
        <a:solidFill>
          <a:schemeClr val="l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12863A6-4503-4309-8B95-FD69FF66200D}">
      <dsp:nvSpPr>
        <dsp:cNvPr id="0" name=""/>
        <dsp:cNvSpPr/>
      </dsp:nvSpPr>
      <dsp:spPr>
        <a:xfrm>
          <a:off x="3716220" y="2555819"/>
          <a:ext cx="2177352" cy="1877257"/>
        </a:xfrm>
        <a:prstGeom prst="hexagon">
          <a:avLst>
            <a:gd name="adj" fmla="val 25000"/>
            <a:gd name="vf" fmla="val 115470"/>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3970" rIns="0" bIns="13970" numCol="1" spcCol="1270" anchor="ctr" anchorCtr="0">
          <a:noAutofit/>
        </a:bodyPr>
        <a:lstStyle/>
        <a:p>
          <a:pPr marL="0" lvl="0" indent="0" algn="ctr" defTabSz="488950">
            <a:lnSpc>
              <a:spcPct val="90000"/>
            </a:lnSpc>
            <a:spcBef>
              <a:spcPct val="0"/>
            </a:spcBef>
            <a:spcAft>
              <a:spcPct val="35000"/>
            </a:spcAft>
            <a:buNone/>
          </a:pPr>
          <a:r>
            <a:rPr lang="fr-FR" sz="1100" kern="1200" dirty="0"/>
            <a:t>Les tulipes sont largement cultivées comme plantes ornementales et ont donné lieu à la création de plusieurs milliers de variétés </a:t>
          </a:r>
        </a:p>
      </dsp:txBody>
      <dsp:txXfrm>
        <a:off x="4054104" y="2847134"/>
        <a:ext cx="1501584" cy="1294627"/>
      </dsp:txXfrm>
    </dsp:sp>
    <dsp:sp modelId="{0C635126-1089-487A-A7B9-7E2AAAC2284B}">
      <dsp:nvSpPr>
        <dsp:cNvPr id="0" name=""/>
        <dsp:cNvSpPr/>
      </dsp:nvSpPr>
      <dsp:spPr>
        <a:xfrm>
          <a:off x="5204723" y="4183106"/>
          <a:ext cx="254928" cy="219715"/>
        </a:xfrm>
        <a:prstGeom prst="hexagon">
          <a:avLst>
            <a:gd name="adj" fmla="val 25000"/>
            <a:gd name="vf" fmla="val 115470"/>
          </a:avLst>
        </a:prstGeom>
        <a:solidFill>
          <a:schemeClr val="l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AF7EB47-BF6E-45FF-A18A-789642EB3A5E}">
      <dsp:nvSpPr>
        <dsp:cNvPr id="0" name=""/>
        <dsp:cNvSpPr/>
      </dsp:nvSpPr>
      <dsp:spPr>
        <a:xfrm>
          <a:off x="5571231" y="3586451"/>
          <a:ext cx="2177352" cy="1877257"/>
        </a:xfrm>
        <a:prstGeom prst="hexagon">
          <a:avLst>
            <a:gd name="adj" fmla="val 25000"/>
            <a:gd name="vf" fmla="val 115470"/>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l="-7000" r="-7000"/>
          </a:stretch>
        </a:blip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1F9B90A-EDC3-4AA1-A67D-BF84A00A4B79}">
      <dsp:nvSpPr>
        <dsp:cNvPr id="0" name=""/>
        <dsp:cNvSpPr/>
      </dsp:nvSpPr>
      <dsp:spPr>
        <a:xfrm>
          <a:off x="5627796" y="4415221"/>
          <a:ext cx="254928" cy="219715"/>
        </a:xfrm>
        <a:prstGeom prst="hexagon">
          <a:avLst>
            <a:gd name="adj" fmla="val 25000"/>
            <a:gd name="vf" fmla="val 115470"/>
          </a:avLst>
        </a:prstGeom>
        <a:solidFill>
          <a:schemeClr val="l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09C5583-86AE-4424-9596-6E5331E4D138}">
      <dsp:nvSpPr>
        <dsp:cNvPr id="0" name=""/>
        <dsp:cNvSpPr/>
      </dsp:nvSpPr>
      <dsp:spPr>
        <a:xfrm>
          <a:off x="1861209" y="1529651"/>
          <a:ext cx="2177352" cy="1877257"/>
        </a:xfrm>
        <a:prstGeom prst="hexagon">
          <a:avLst>
            <a:gd name="adj" fmla="val 25000"/>
            <a:gd name="vf" fmla="val 115470"/>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3970" rIns="0" bIns="13970" numCol="1" spcCol="1270" anchor="ctr" anchorCtr="0">
          <a:noAutofit/>
        </a:bodyPr>
        <a:lstStyle/>
        <a:p>
          <a:pPr marL="0" lvl="0" indent="0" algn="ctr" defTabSz="488950">
            <a:lnSpc>
              <a:spcPct val="90000"/>
            </a:lnSpc>
            <a:spcBef>
              <a:spcPct val="0"/>
            </a:spcBef>
            <a:spcAft>
              <a:spcPct val="35000"/>
            </a:spcAft>
            <a:buNone/>
          </a:pPr>
          <a:r>
            <a:rPr lang="fr-FR" sz="1100" b="0" i="0" kern="1200" dirty="0"/>
            <a:t>Violettes et pensées ont besoin d'un sol neutre ou calcaire, assez humifère et bien drainé. Elle est présente sur l'intégralité des continents.</a:t>
          </a:r>
          <a:endParaRPr lang="fr-FR" sz="1100" kern="1200" dirty="0"/>
        </a:p>
      </dsp:txBody>
      <dsp:txXfrm>
        <a:off x="2199093" y="1820966"/>
        <a:ext cx="1501584" cy="1294627"/>
      </dsp:txXfrm>
    </dsp:sp>
    <dsp:sp modelId="{64F2A42A-7680-49DB-8F41-4A8D650454B7}">
      <dsp:nvSpPr>
        <dsp:cNvPr id="0" name=""/>
        <dsp:cNvSpPr/>
      </dsp:nvSpPr>
      <dsp:spPr>
        <a:xfrm>
          <a:off x="3337315" y="1570321"/>
          <a:ext cx="254928" cy="219715"/>
        </a:xfrm>
        <a:prstGeom prst="hexagon">
          <a:avLst>
            <a:gd name="adj" fmla="val 25000"/>
            <a:gd name="vf" fmla="val 115470"/>
          </a:avLst>
        </a:prstGeom>
        <a:solidFill>
          <a:schemeClr val="l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A725027-D876-4FEE-B957-76C1869A385E}">
      <dsp:nvSpPr>
        <dsp:cNvPr id="0" name=""/>
        <dsp:cNvSpPr/>
      </dsp:nvSpPr>
      <dsp:spPr>
        <a:xfrm>
          <a:off x="3716220" y="503979"/>
          <a:ext cx="2177352" cy="1877257"/>
        </a:xfrm>
        <a:prstGeom prst="hexagon">
          <a:avLst>
            <a:gd name="adj" fmla="val 25000"/>
            <a:gd name="vf" fmla="val 115470"/>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l="-7000" r="-7000"/>
          </a:stretch>
        </a:blip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53ADBDD-E898-4EC3-AC9E-38E1A0A153B6}">
      <dsp:nvSpPr>
        <dsp:cNvPr id="0" name=""/>
        <dsp:cNvSpPr/>
      </dsp:nvSpPr>
      <dsp:spPr>
        <a:xfrm>
          <a:off x="3780534" y="1328286"/>
          <a:ext cx="254928" cy="219715"/>
        </a:xfrm>
        <a:prstGeom prst="hexagon">
          <a:avLst>
            <a:gd name="adj" fmla="val 25000"/>
            <a:gd name="vf" fmla="val 115470"/>
          </a:avLst>
        </a:prstGeom>
        <a:solidFill>
          <a:schemeClr val="l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HexagonCluster">
  <dgm:title val=""/>
  <dgm:desc val=""/>
  <dgm:catLst>
    <dgm:cat type="picture" pri="21000"/>
    <dgm:cat type="relationship" pri="3200"/>
    <dgm:cat type="pictureconvert" pri="21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tyleData>
  <dgm:clr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clrData>
  <dgm:layoutNode name="Name0">
    <dgm:varLst>
      <dgm:chMax val="21"/>
      <dgm:chPref val="21"/>
    </dgm:varLst>
    <dgm:shape xmlns:r="http://schemas.openxmlformats.org/officeDocument/2006/relationships" r:blip="">
      <dgm:adjLst/>
    </dgm:shape>
    <dgm:choose name="Name1">
      <dgm:if name="Name2" axis="ch" ptType="node" func="cnt" op="equ" val="1">
        <dgm:alg type="composite">
          <dgm:param type="ar" val="1.3871"/>
        </dgm:alg>
        <dgm:constrLst>
          <dgm:constr type="primFontSz" for="des" ptType="node" op="equ" val="65"/>
          <dgm:constr type="l" for="ch" forName="text1" refType="w" fact="0.4525"/>
          <dgm:constr type="t" for="ch" forName="text1" refType="h" fact="0.346"/>
          <dgm:constr type="w" for="ch" forName="text1" refType="w" fact="0.5475"/>
          <dgm:constr type="h" for="ch" forName="text1" refType="h" fact="0.654"/>
          <dgm:constr type="l" for="ch" forName="textaccent1" refType="w" fact="0.4652"/>
          <dgm:constr type="t" for="ch" forName="textaccent1" refType="h" fact="0.6348"/>
          <dgm:constr type="w" for="ch" forName="textaccent1" refType="w" fact="0.0639"/>
          <dgm:constr type="h" for="ch" forName="textaccent1" refType="h" fact="0.0765"/>
          <dgm:constr type="l" for="ch" forName="image1" refType="w" fact="0"/>
          <dgm:constr type="t" for="ch" forName="image1" refType="h" fact="0"/>
          <dgm:constr type="w" for="ch" forName="image1" refType="w" fact="0.5468"/>
          <dgm:constr type="h" for="ch" forName="image1" refType="h" fact="0.6538"/>
          <dgm:constr type="l" for="ch" forName="imageaccent1" refType="w" fact="0.3702"/>
          <dgm:constr type="t" for="ch" forName="imageaccent1" refType="h" fact="0.5633"/>
          <dgm:constr type="w" for="ch" forName="imageaccent1" refType="w" fact="0.0639"/>
          <dgm:constr type="h" for="ch" forName="imageaccent1" refType="h" fact="0.0765"/>
        </dgm:constrLst>
      </dgm:if>
      <dgm:if name="Name3" axis="ch" ptType="node" func="cnt" op="equ" val="2">
        <dgm:alg type="composite">
          <dgm:param type="ar" val="2.6443"/>
        </dgm:alg>
        <dgm:constrLst>
          <dgm:constr type="primFontSz" for="des" ptType="node" op="equ" val="65"/>
          <dgm:constr type="l" for="ch" forName="text1" refType="w" fact="0.2383"/>
          <dgm:constr type="t" for="ch" forName="text1" refType="h" fact="0.3501"/>
          <dgm:constr type="w" for="ch" forName="text1" refType="w" fact="0.285"/>
          <dgm:constr type="h" for="ch" forName="text1" refType="h" fact="0.6499"/>
          <dgm:constr type="l" for="ch" forName="textaccent1" refType="w" fact="0.2472"/>
          <dgm:constr type="t" for="ch" forName="textaccent1" refType="h" fact="0.6371"/>
          <dgm:constr type="w" for="ch" forName="textaccent1" refType="w" fact="0.0333"/>
          <dgm:constr type="h" for="ch" forName="textaccent1" refType="h" fact="0.076"/>
          <dgm:constr type="l" for="ch" forName="image1" refType="w" fact="0"/>
          <dgm:constr type="t" for="ch" forName="image1" refType="h" fact="0"/>
          <dgm:constr type="w" for="ch" forName="image1" refType="w" fact="0.285"/>
          <dgm:constr type="h" for="ch" forName="image1" refType="h" fact="0.6499"/>
          <dgm:constr type="l" for="ch" forName="imageaccent1" refType="w" fact="0.1942"/>
          <dgm:constr type="t" for="ch" forName="imageaccent1" refType="h" fact="0.5602"/>
          <dgm:constr type="w" for="ch" forName="imageaccent1" refType="w" fact="0.0333"/>
          <dgm:constr type="h" for="ch" forName="imageaccent1" refType="h" fact="0.076"/>
          <dgm:constr type="l" for="ch" forName="text2" refType="w" fact="0.4767"/>
          <dgm:constr type="t" for="ch" forName="text2" refType="h" fact="0"/>
          <dgm:constr type="w" for="ch" forName="text2" refType="w" fact="0.285"/>
          <dgm:constr type="h" for="ch" forName="text2" refType="h" fact="0.6499"/>
          <dgm:constr type="l" for="ch" forName="textaccent2" refType="w" fact="0.6709"/>
          <dgm:constr type="t" for="ch" forName="textaccent2" refType="h" fact="0.5602"/>
          <dgm:constr type="w" for="ch" forName="textaccent2" refType="w" fact="0.0333"/>
          <dgm:constr type="h" for="ch" forName="textaccent2" refType="h" fact="0.076"/>
          <dgm:constr type="l" for="ch" forName="image2" refType="w" fact="0.715"/>
          <dgm:constr type="t" for="ch" forName="image2" refType="h" fact="0.3501"/>
          <dgm:constr type="w" for="ch" forName="image2" refType="w" fact="0.285"/>
          <dgm:constr type="h" for="ch" forName="image2" refType="h" fact="0.6499"/>
          <dgm:constr type="l" for="ch" forName="imageaccent2" refType="w" fact="0.7239"/>
          <dgm:constr type="t" for="ch" forName="imageaccent2" refType="h" fact="0.6371"/>
          <dgm:constr type="w" for="ch" forName="imageaccent2" refType="w" fact="0.0333"/>
          <dgm:constr type="h" for="ch" forName="imageaccent2" refType="h" fact="0.076"/>
        </dgm:constrLst>
      </dgm:if>
      <dgm:if name="Name4" axis="ch" ptType="node" func="cnt" op="equ" val="3">
        <dgm:alg type="composite">
          <dgm:param type="ar" val="1.5623"/>
        </dgm:alg>
        <dgm:constrLst>
          <dgm:constr type="primFontSz" for="des" ptType="node" op="equ" val="65"/>
          <dgm:constr type="l" for="ch" forName="text1" refType="w" fact="0.2402"/>
          <dgm:constr type="t" for="ch" forName="text1" refType="h" fact="0.6215"/>
          <dgm:constr type="w" for="ch" forName="text1" refType="w" fact="0.281"/>
          <dgm:constr type="h" for="ch" forName="text1" refType="h" fact="0.3785"/>
          <dgm:constr type="l" for="ch" forName="textaccent1" refType="w" fact="0.2475"/>
          <dgm:constr type="t" for="ch" forName="textaccent1" refType="h" fact="0.7886"/>
          <dgm:constr type="w" for="ch" forName="textaccent1" refType="w" fact="0.0329"/>
          <dgm:constr type="h" for="ch" forName="textaccent1" refType="h" fact="0.0443"/>
          <dgm:constr type="l" for="ch" forName="image1" refType="w" fact="0"/>
          <dgm:constr type="t" for="ch" forName="image1" refType="h" fact="0.4182"/>
          <dgm:constr type="w" for="ch" forName="image1" refType="w" fact="0.281"/>
          <dgm:constr type="h" for="ch" forName="image1" refType="h" fact="0.3785"/>
          <dgm:constr type="l" for="ch" forName="imageaccent1" refType="w" fact="0.1913"/>
          <dgm:constr type="t" for="ch" forName="imageaccent1" refType="h" fact="0.7467"/>
          <dgm:constr type="w" for="ch" forName="imageaccent1" refType="w" fact="0.0329"/>
          <dgm:constr type="h" for="ch" forName="imageaccent1" refType="h" fact="0.0443"/>
          <dgm:constr type="l" for="ch" forName="text2" refType="w" fact="0.4796"/>
          <dgm:constr type="t" for="ch" forName="text2" refType="h" fact="0.4137"/>
          <dgm:constr type="w" for="ch" forName="text2" refType="w" fact="0.281"/>
          <dgm:constr type="h" for="ch" forName="text2" refType="h" fact="0.3785"/>
          <dgm:constr type="l" for="ch" forName="textaccent2" refType="w" fact="0.6717"/>
          <dgm:constr type="t" for="ch" forName="textaccent2" refType="h" fact="0.7418"/>
          <dgm:constr type="w" for="ch" forName="textaccent2" refType="w" fact="0.0329"/>
          <dgm:constr type="h" for="ch" forName="textaccent2" refType="h" fact="0.0443"/>
          <dgm:constr type="l" for="ch" forName="image2" refType="w" fact="0.719"/>
          <dgm:constr type="t" for="ch" forName="image2" refType="h" fact="0.6215"/>
          <dgm:constr type="w" for="ch" forName="image2" refType="w" fact="0.281"/>
          <dgm:constr type="h" for="ch" forName="image2" refType="h" fact="0.3785"/>
          <dgm:constr type="l" for="ch" forName="imageaccent2" refType="w" fact="0.7263"/>
          <dgm:constr type="t" for="ch" forName="imageaccent2" refType="h" fact="0.7886"/>
          <dgm:constr type="w" for="ch" forName="imageaccent2" refType="w" fact="0.0329"/>
          <dgm:constr type="h" for="ch" forName="imageaccent2" refType="h" fact="0.0443"/>
          <dgm:constr type="l" for="ch" forName="text3" refType="w" fact="0.2402"/>
          <dgm:constr type="t" for="ch" forName="text3" refType="h" fact="0.2068"/>
          <dgm:constr type="w" for="ch" forName="text3" refType="w" fact="0.281"/>
          <dgm:constr type="h" for="ch" forName="text3" refType="h" fact="0.3785"/>
          <dgm:constr type="l" for="ch" forName="textaccent3" refType="w" fact="0.4307"/>
          <dgm:constr type="t" for="ch" forName="textaccent3" refType="h" fact="0.215"/>
          <dgm:constr type="w" for="ch" forName="textaccent3" refType="w" fact="0.0329"/>
          <dgm:constr type="h" for="ch" forName="textaccent3" refType="h" fact="0.0443"/>
          <dgm:constr type="l" for="ch" forName="image3" refType="w" fact="0.4796"/>
          <dgm:constr type="t" for="ch" forName="image3" refType="h" fact="0"/>
          <dgm:constr type="w" for="ch" forName="image3" refType="w" fact="0.281"/>
          <dgm:constr type="h" for="ch" forName="image3" refType="h" fact="0.3785"/>
          <dgm:constr type="l" for="ch" forName="imageaccent3" refType="w" fact="0.4879"/>
          <dgm:constr type="t" for="ch" forName="imageaccent3" refType="h" fact="0.1662"/>
          <dgm:constr type="w" for="ch" forName="imageaccent3" refType="w" fact="0.0329"/>
          <dgm:constr type="h" for="ch" forName="imageaccent3" refType="h" fact="0.0443"/>
        </dgm:constrLst>
      </dgm:if>
      <dgm:if name="Name5" axis="ch" ptType="node" func="cnt" op="equ" val="4">
        <dgm:alg type="composite">
          <dgm:param type="ar" val="1.943"/>
        </dgm:alg>
        <dgm:constrLst>
          <dgm:constr type="primFontSz" for="des" ptType="node" op="equ" val="65"/>
          <dgm:constr type="l" for="ch" forName="image2" refType="w" fact="0.5787"/>
          <dgm:constr type="t" for="ch" forName="image2" refType="h" fact="0.6208"/>
          <dgm:constr type="w" for="ch" forName="image2" refType="w" fact="0.227"/>
          <dgm:constr type="h" for="ch" forName="image2" refType="h" fact="0.3786"/>
          <dgm:constr type="l" for="ch" forName="text4" refType="w" fact="0.5787"/>
          <dgm:constr type="t" for="ch" forName="text4" refType="h" fact="0.2081"/>
          <dgm:constr type="w" for="ch" forName="text4" refType="w" fact="0.227"/>
          <dgm:constr type="h" for="ch" forName="text4" refType="h" fact="0.3786"/>
          <dgm:constr type="l" for="ch" forName="text2" refType="w" fact="0.3852"/>
          <dgm:constr type="t" for="ch" forName="text2" refType="h" fact="0.4127"/>
          <dgm:constr type="w" for="ch" forName="text2" refType="w" fact="0.227"/>
          <dgm:constr type="h" for="ch" forName="text2" refType="h" fact="0.3786"/>
          <dgm:constr type="l" for="ch" forName="image3" refType="w" fact="0.3852"/>
          <dgm:constr type="t" for="ch" forName="image3" refType="h" fact="0"/>
          <dgm:constr type="w" for="ch" forName="image3" refType="w" fact="0.227"/>
          <dgm:constr type="h" for="ch" forName="image3" refType="h" fact="0.3786"/>
          <dgm:constr type="l" for="ch" forName="text1" refType="w" fact="0.1927"/>
          <dgm:constr type="t" for="ch" forName="text1" refType="h" fact="0.6214"/>
          <dgm:constr type="w" for="ch" forName="text1" refType="w" fact="0.227"/>
          <dgm:constr type="h" for="ch" forName="text1" refType="h" fact="0.3786"/>
          <dgm:constr type="l" for="ch" forName="textaccent1" refType="w" fact="0.1998"/>
          <dgm:constr type="t" for="ch" forName="textaccent1" refType="h" fact="0.7887"/>
          <dgm:constr type="w" for="ch" forName="textaccent1" refType="w" fact="0.0265"/>
          <dgm:constr type="h" for="ch" forName="textaccent1" refType="h" fact="0.0444"/>
          <dgm:constr type="l" for="ch" forName="image1" refType="w" fact="0"/>
          <dgm:constr type="t" for="ch" forName="image1" refType="h" fact="0.4156"/>
          <dgm:constr type="w" for="ch" forName="image1" refType="w" fact="0.227"/>
          <dgm:constr type="h" for="ch" forName="image1" refType="h" fact="0.3786"/>
          <dgm:constr type="l" for="ch" forName="imageaccent1" refType="w" fact="0.1537"/>
          <dgm:constr type="t" for="ch" forName="imageaccent1" refType="h" fact="0.7417"/>
          <dgm:constr type="w" for="ch" forName="imageaccent1" refType="w" fact="0.0265"/>
          <dgm:constr type="h" for="ch" forName="imageaccent1" refType="h" fact="0.0444"/>
          <dgm:constr type="l" for="ch" forName="textaccent2" refType="w" fact="0.5407"/>
          <dgm:constr type="t" for="ch" forName="textaccent2" refType="h" fact="0.7384"/>
          <dgm:constr type="w" for="ch" forName="textaccent2" refType="w" fact="0.0265"/>
          <dgm:constr type="h" for="ch" forName="textaccent2" refType="h" fact="0.0444"/>
          <dgm:constr type="l" for="ch" forName="imageaccent2" refType="w" fact="0.5839"/>
          <dgm:constr type="t" for="ch" forName="imageaccent2" refType="h" fact="0.7904"/>
          <dgm:constr type="w" for="ch" forName="imageaccent2" refType="w" fact="0.0265"/>
          <dgm:constr type="h" for="ch" forName="imageaccent2" refType="h" fact="0.0444"/>
          <dgm:constr type="l" for="ch" forName="text3" refType="w" fact="0.1927"/>
          <dgm:constr type="t" for="ch" forName="text3" refType="h" fact="0.2087"/>
          <dgm:constr type="w" for="ch" forName="text3" refType="w" fact="0.227"/>
          <dgm:constr type="h" for="ch" forName="text3" refType="h" fact="0.3786"/>
          <dgm:constr type="l" for="ch" forName="textaccent3" refType="w" fact="0.3472"/>
          <dgm:constr type="t" for="ch" forName="textaccent3" refType="h" fact="0.2165"/>
          <dgm:constr type="w" for="ch" forName="textaccent3" refType="w" fact="0.0265"/>
          <dgm:constr type="h" for="ch" forName="textaccent3" refType="h" fact="0.0444"/>
          <dgm:constr type="l" for="ch" forName="imageaccent3" refType="w" fact="0.3904"/>
          <dgm:constr type="t" for="ch" forName="imageaccent3" refType="h" fact="0.1678"/>
          <dgm:constr type="w" for="ch" forName="imageaccent3" refType="w" fact="0.0265"/>
          <dgm:constr type="h" for="ch" forName="imageaccent3" refType="h" fact="0.0444"/>
          <dgm:constr type="l" for="ch" forName="textaccent4" refType="w" fact="0.7739"/>
          <dgm:constr type="t" for="ch" forName="textaccent4" refType="h" fact="0.3752"/>
          <dgm:constr type="w" for="ch" forName="textaccent4" refType="w" fact="0.0265"/>
          <dgm:constr type="h" for="ch" forName="textaccent4" refType="h" fact="0.0444"/>
          <dgm:constr type="l" for="ch" forName="image4" refType="w" fact="0.773"/>
          <dgm:constr type="t" for="ch" forName="image4" refType="h" fact="0.4162"/>
          <dgm:constr type="w" for="ch" forName="image4" refType="w" fact="0.227"/>
          <dgm:constr type="h" for="ch" forName="image4" refType="h" fact="0.3786"/>
          <dgm:constr type="l" for="ch" forName="imageaccent4" refType="w" fact="0.8188"/>
          <dgm:constr type="t" for="ch" forName="imageaccent4" refType="h" fact="0.4229"/>
          <dgm:constr type="w" for="ch" forName="imageaccent4" refType="w" fact="0.0265"/>
          <dgm:constr type="h" for="ch" forName="imageaccent4" refType="h" fact="0.0444"/>
        </dgm:constrLst>
      </dgm:if>
      <dgm:if name="Name6" axis="ch" ptType="node" func="cnt" op="equ" val="5">
        <dgm:alg type="composite">
          <dgm:param type="ar" val="2.3203"/>
        </dgm:alg>
        <dgm:constrLst>
          <dgm:constr type="primFontSz" for="des" ptType="node" op="equ" val="65"/>
          <dgm:constr type="l" for="ch" forName="image4" refType="w" fact="0.6491"/>
          <dgm:constr type="t" for="ch" forName="image4" refType="h" fact="0.4193"/>
          <dgm:constr type="w" for="ch" forName="image4" refType="w" fact="0.1886"/>
          <dgm:constr type="h" for="ch" forName="image4" refType="h" fact="0.3757"/>
          <dgm:constr type="l" for="ch" forName="text5" refType="w" fact="0.6491"/>
          <dgm:constr type="t" for="ch" forName="text5" refType="h" fact="0.004"/>
          <dgm:constr type="w" for="ch" forName="text5" refType="w" fact="0.1886"/>
          <dgm:constr type="h" for="ch" forName="text5" refType="h" fact="0.3757"/>
          <dgm:constr type="l" for="ch" forName="image5" refType="w" fact="0.8114"/>
          <dgm:constr type="t" for="ch" forName="image5" refType="h" fact="0.2136"/>
          <dgm:constr type="w" for="ch" forName="image5" refType="w" fact="0.1886"/>
          <dgm:constr type="h" for="ch" forName="image5" refType="h" fact="0.3757"/>
          <dgm:constr type="l" for="ch" forName="image2" refType="w" fact="0.4868"/>
          <dgm:constr type="t" for="ch" forName="image2" refType="h" fact="0.6235"/>
          <dgm:constr type="w" for="ch" forName="image2" refType="w" fact="0.1886"/>
          <dgm:constr type="h" for="ch" forName="image2" refType="h" fact="0.3757"/>
          <dgm:constr type="l" for="ch" forName="text4" refType="w" fact="0.4868"/>
          <dgm:constr type="t" for="ch" forName="text4" refType="h" fact="0.2081"/>
          <dgm:constr type="w" for="ch" forName="text4" refType="w" fact="0.1886"/>
          <dgm:constr type="h" for="ch" forName="text4" refType="h" fact="0.3757"/>
          <dgm:constr type="l" for="ch" forName="text2" refType="w" fact="0.3246"/>
          <dgm:constr type="t" for="ch" forName="text2" refType="h" fact="0.4154"/>
          <dgm:constr type="w" for="ch" forName="text2" refType="w" fact="0.1886"/>
          <dgm:constr type="h" for="ch" forName="text2" refType="h" fact="0.3757"/>
          <dgm:constr type="l" for="ch" forName="image3" refType="w" fact="0.3246"/>
          <dgm:constr type="t" for="ch" forName="image3" refType="h" fact="0"/>
          <dgm:constr type="w" for="ch" forName="image3" refType="w" fact="0.1886"/>
          <dgm:constr type="h" for="ch" forName="image3" refType="h" fact="0.3757"/>
          <dgm:constr type="l" for="ch" forName="text1" refType="w" fact="0.1623"/>
          <dgm:constr type="t" for="ch" forName="text1" refType="h" fact="0.6243"/>
          <dgm:constr type="w" for="ch" forName="text1" refType="w" fact="0.1886"/>
          <dgm:constr type="h" for="ch" forName="text1" refType="h" fact="0.3757"/>
          <dgm:constr type="l" for="ch" forName="text3" refType="w" fact="0.1623"/>
          <dgm:constr type="t" for="ch" forName="text3" refType="h" fact="0.2089"/>
          <dgm:constr type="w" for="ch" forName="text3" refType="w" fact="0.1886"/>
          <dgm:constr type="h" for="ch" forName="text3" refType="h" fact="0.3757"/>
          <dgm:constr type="l" for="ch" forName="textaccent1" refType="w" fact="0.1668"/>
          <dgm:constr type="t" for="ch" forName="textaccent1" refType="h" fact="0.7923"/>
          <dgm:constr type="w" for="ch" forName="textaccent1" refType="w" fact="0.022"/>
          <dgm:constr type="h" for="ch" forName="textaccent1" refType="h" fact="0.044"/>
          <dgm:constr type="l" for="ch" forName="image1" refType="w" fact="0"/>
          <dgm:constr type="t" for="ch" forName="image1" refType="h" fact="0.4166"/>
          <dgm:constr type="w" for="ch" forName="image1" refType="w" fact="0.1886"/>
          <dgm:constr type="h" for="ch" forName="image1" refType="h" fact="0.3757"/>
          <dgm:constr type="l" for="ch" forName="imageaccent1" refType="w" fact="0.1292"/>
          <dgm:constr type="t" for="ch" forName="imageaccent1" refType="h" fact="0.7424"/>
          <dgm:constr type="w" for="ch" forName="imageaccent1" refType="w" fact="0.022"/>
          <dgm:constr type="h" for="ch" forName="imageaccent1" refType="h" fact="0.044"/>
          <dgm:constr type="l" for="ch" forName="textaccent2" refType="w" fact="0.4544"/>
          <dgm:constr type="t" for="ch" forName="textaccent2" refType="h" fact="0.7404"/>
          <dgm:constr type="w" for="ch" forName="textaccent2" refType="w" fact="0.022"/>
          <dgm:constr type="h" for="ch" forName="textaccent2" refType="h" fact="0.044"/>
          <dgm:constr type="l" for="ch" forName="imageaccent2" refType="w" fact="0.4914"/>
          <dgm:constr type="t" for="ch" forName="imageaccent2" refType="h" fact="0.7907"/>
          <dgm:constr type="w" for="ch" forName="imageaccent2" refType="w" fact="0.022"/>
          <dgm:constr type="h" for="ch" forName="imageaccent2" refType="h" fact="0.044"/>
          <dgm:constr type="l" for="ch" forName="textaccent3" refType="w" fact="0.2915"/>
          <dgm:constr type="t" for="ch" forName="textaccent3" refType="h" fact="0.216"/>
          <dgm:constr type="w" for="ch" forName="textaccent3" refType="w" fact="0.022"/>
          <dgm:constr type="h" for="ch" forName="textaccent3" refType="h" fact="0.044"/>
          <dgm:constr type="l" for="ch" forName="imageaccent3" refType="w" fact="0.3299"/>
          <dgm:constr type="t" for="ch" forName="imageaccent3" refType="h" fact="0.1665"/>
          <dgm:constr type="w" for="ch" forName="imageaccent3" refType="w" fact="0.022"/>
          <dgm:constr type="h" for="ch" forName="imageaccent3" refType="h" fact="0.044"/>
          <dgm:constr type="l" for="ch" forName="textaccent4" refType="w" fact="0.65"/>
          <dgm:constr type="t" for="ch" forName="textaccent4" refType="h" fact="0.3746"/>
          <dgm:constr type="w" for="ch" forName="textaccent4" refType="w" fact="0.022"/>
          <dgm:constr type="h" for="ch" forName="textaccent4" refType="h" fact="0.044"/>
          <dgm:constr type="l" for="ch" forName="imageaccent4" refType="w" fact="0.6859"/>
          <dgm:constr type="t" for="ch" forName="imageaccent4" refType="h" fact="0.4261"/>
          <dgm:constr type="w" for="ch" forName="imageaccent4" refType="w" fact="0.022"/>
          <dgm:constr type="h" for="ch" forName="imageaccent4" refType="h" fact="0.044"/>
          <dgm:constr type="l" for="ch" forName="textaccent5" refType="w" fact="0.8123"/>
          <dgm:constr type="t" for="ch" forName="textaccent5" refType="h" fact="0.1724"/>
          <dgm:constr type="w" for="ch" forName="textaccent5" refType="w" fact="0.022"/>
          <dgm:constr type="h" for="ch" forName="textaccent5" refType="h" fact="0.044"/>
          <dgm:constr type="l" for="ch" forName="imageaccent5" refType="w" fact="0.849"/>
          <dgm:constr type="t" for="ch" forName="imageaccent5" refType="h" fact="0.222"/>
          <dgm:constr type="w" for="ch" forName="imageaccent5" refType="w" fact="0.022"/>
          <dgm:constr type="h" for="ch" forName="imageaccent5" refType="h" fact="0.044"/>
        </dgm:constrLst>
      </dgm:if>
      <dgm:if name="Name7" axis="ch" ptType="node" func="cnt" op="equ" val="6">
        <dgm:alg type="composite">
          <dgm:param type="ar" val="1.9179"/>
        </dgm:alg>
        <dgm:constrLst>
          <dgm:constr type="primFontSz" for="des" ptType="node" op="equ" val="65"/>
          <dgm:constr type="l" for="ch" forName="image4" refType="w" fact="0.6491"/>
          <dgm:constr type="t" for="ch" forName="image4" refType="h" fact="0.3466"/>
          <dgm:constr type="w" for="ch" forName="image4" refType="w" fact="0.1886"/>
          <dgm:constr type="h" for="ch" forName="image4" refType="h" fact="0.3106"/>
          <dgm:constr type="l" for="ch" forName="text5" refType="w" fact="0.6491"/>
          <dgm:constr type="t" for="ch" forName="text5" refType="h" fact="0.0033"/>
          <dgm:constr type="w" for="ch" forName="text5" refType="w" fact="0.1886"/>
          <dgm:constr type="h" for="ch" forName="text5" refType="h" fact="0.3106"/>
          <dgm:constr type="l" for="ch" forName="image5" refType="w" fact="0.8114"/>
          <dgm:constr type="t" for="ch" forName="image5" refType="h" fact="0.1766"/>
          <dgm:constr type="w" for="ch" forName="image5" refType="w" fact="0.1886"/>
          <dgm:constr type="h" for="ch" forName="image5" refType="h" fact="0.3106"/>
          <dgm:constr type="l" for="ch" forName="image2" refType="w" fact="0.4868"/>
          <dgm:constr type="t" for="ch" forName="image2" refType="h" fact="0.5154"/>
          <dgm:constr type="w" for="ch" forName="image2" refType="w" fact="0.1886"/>
          <dgm:constr type="h" for="ch" forName="image2" refType="h" fact="0.3106"/>
          <dgm:constr type="l" for="ch" forName="text4" refType="w" fact="0.4868"/>
          <dgm:constr type="t" for="ch" forName="text4" refType="h" fact="0.172"/>
          <dgm:constr type="w" for="ch" forName="text4" refType="w" fact="0.1886"/>
          <dgm:constr type="h" for="ch" forName="text4" refType="h" fact="0.3106"/>
          <dgm:constr type="l" for="ch" forName="text2" refType="w" fact="0.3246"/>
          <dgm:constr type="t" for="ch" forName="text2" refType="h" fact="0.3434"/>
          <dgm:constr type="w" for="ch" forName="text2" refType="w" fact="0.1886"/>
          <dgm:constr type="h" for="ch" forName="text2" refType="h" fact="0.3106"/>
          <dgm:constr type="l" for="ch" forName="image3" refType="w" fact="0.3246"/>
          <dgm:constr type="t" for="ch" forName="image3" refType="h" fact="0"/>
          <dgm:constr type="w" for="ch" forName="image3" refType="w" fact="0.1886"/>
          <dgm:constr type="h" for="ch" forName="image3" refType="h" fact="0.3106"/>
          <dgm:constr type="l" for="ch" forName="text1" refType="w" fact="0.1623"/>
          <dgm:constr type="t" for="ch" forName="text1" refType="h" fact="0.516"/>
          <dgm:constr type="w" for="ch" forName="text1" refType="w" fact="0.1886"/>
          <dgm:constr type="h" for="ch" forName="text1" refType="h" fact="0.3106"/>
          <dgm:constr type="l" for="ch" forName="text3" refType="w" fact="0.1623"/>
          <dgm:constr type="t" for="ch" forName="text3" refType="h" fact="0.1727"/>
          <dgm:constr type="w" for="ch" forName="text3" refType="w" fact="0.1886"/>
          <dgm:constr type="h" for="ch" forName="text3" refType="h" fact="0.3106"/>
          <dgm:constr type="l" for="ch" forName="textaccent1" refType="w" fact="0.1668"/>
          <dgm:constr type="t" for="ch" forName="textaccent1" refType="h" fact="0.6549"/>
          <dgm:constr type="w" for="ch" forName="textaccent1" refType="w" fact="0.022"/>
          <dgm:constr type="h" for="ch" forName="textaccent1" refType="h" fact="0.0364"/>
          <dgm:constr type="l" for="ch" forName="image1" refType="w" fact="0"/>
          <dgm:constr type="t" for="ch" forName="image1" refType="h" fact="0.3443"/>
          <dgm:constr type="w" for="ch" forName="image1" refType="w" fact="0.1886"/>
          <dgm:constr type="h" for="ch" forName="image1" refType="h" fact="0.3106"/>
          <dgm:constr type="l" for="ch" forName="imageaccent1" refType="w" fact="0.1292"/>
          <dgm:constr type="t" for="ch" forName="imageaccent1" refType="h" fact="0.6137"/>
          <dgm:constr type="w" for="ch" forName="imageaccent1" refType="w" fact="0.022"/>
          <dgm:constr type="h" for="ch" forName="imageaccent1" refType="h" fact="0.0364"/>
          <dgm:constr type="l" for="ch" forName="textaccent2" refType="w" fact="0.4544"/>
          <dgm:constr type="t" for="ch" forName="textaccent2" refType="h" fact="0.612"/>
          <dgm:constr type="w" for="ch" forName="textaccent2" refType="w" fact="0.022"/>
          <dgm:constr type="h" for="ch" forName="textaccent2" refType="h" fact="0.0364"/>
          <dgm:constr type="l" for="ch" forName="imageaccent2" refType="w" fact="0.4914"/>
          <dgm:constr type="t" for="ch" forName="imageaccent2" refType="h" fact="0.6536"/>
          <dgm:constr type="w" for="ch" forName="imageaccent2" refType="w" fact="0.022"/>
          <dgm:constr type="h" for="ch" forName="imageaccent2" refType="h" fact="0.0364"/>
          <dgm:constr type="l" for="ch" forName="textaccent3" refType="w" fact="0.2915"/>
          <dgm:constr type="t" for="ch" forName="textaccent3" refType="h" fact="0.1786"/>
          <dgm:constr type="w" for="ch" forName="textaccent3" refType="w" fact="0.022"/>
          <dgm:constr type="h" for="ch" forName="textaccent3" refType="h" fact="0.0364"/>
          <dgm:constr type="l" for="ch" forName="imageaccent3" refType="w" fact="0.3299"/>
          <dgm:constr type="t" for="ch" forName="imageaccent3" refType="h" fact="0.1376"/>
          <dgm:constr type="w" for="ch" forName="imageaccent3" refType="w" fact="0.022"/>
          <dgm:constr type="h" for="ch" forName="imageaccent3" refType="h" fact="0.0364"/>
          <dgm:constr type="l" for="ch" forName="textaccent4" refType="w" fact="0.65"/>
          <dgm:constr type="t" for="ch" forName="textaccent4" refType="h" fact="0.3096"/>
          <dgm:constr type="w" for="ch" forName="textaccent4" refType="w" fact="0.022"/>
          <dgm:constr type="h" for="ch" forName="textaccent4" refType="h" fact="0.0364"/>
          <dgm:constr type="l" for="ch" forName="imageaccent4" refType="w" fact="0.6859"/>
          <dgm:constr type="t" for="ch" forName="imageaccent4" refType="h" fact="0.3522"/>
          <dgm:constr type="w" for="ch" forName="imageaccent4" refType="w" fact="0.022"/>
          <dgm:constr type="h" for="ch" forName="imageaccent4" refType="h" fact="0.0364"/>
          <dgm:constr type="l" for="ch" forName="textaccent5" refType="w" fact="0.8123"/>
          <dgm:constr type="t" for="ch" forName="textaccent5" refType="h" fact="0.1425"/>
          <dgm:constr type="w" for="ch" forName="textaccent5" refType="w" fact="0.022"/>
          <dgm:constr type="h" for="ch" forName="textaccent5" refType="h" fact="0.0364"/>
          <dgm:constr type="l" for="ch" forName="imageaccent5" refType="w" fact="0.849"/>
          <dgm:constr type="t" for="ch" forName="imageaccent5" refType="h" fact="0.1835"/>
          <dgm:constr type="w" for="ch" forName="imageaccent5" refType="w" fact="0.022"/>
          <dgm:constr type="h" for="ch" forName="imageaccent5" refType="h" fact="0.0364"/>
          <dgm:constr type="l" for="ch" forName="image6" refType="w" fact="0.6491"/>
          <dgm:constr type="t" for="ch" forName="image6" refType="h" fact="0.6894"/>
          <dgm:constr type="w" for="ch" forName="image6" refType="w" fact="0.1886"/>
          <dgm:constr type="h" for="ch" forName="image6" refType="h" fact="0.3106"/>
          <dgm:constr type="l" for="ch" forName="text6" refType="w" fact="0.8114"/>
          <dgm:constr type="t" for="ch" forName="text6" refType="h" fact="0.5194"/>
          <dgm:constr type="w" for="ch" forName="text6" refType="w" fact="0.1886"/>
          <dgm:constr type="h" for="ch" forName="text6" refType="h" fact="0.3106"/>
          <dgm:constr type="l" for="ch" forName="imageaccent6" refType="w" fact="0.8138"/>
          <dgm:constr type="t" for="ch" forName="imageaccent6" refType="h" fact="0.8257"/>
          <dgm:constr type="w" for="ch" forName="imageaccent6" refType="w" fact="0.022"/>
          <dgm:constr type="h" for="ch" forName="imageaccent6" refType="h" fact="0.0364"/>
          <dgm:constr type="l" for="ch" forName="textaccent6" refType="w" fact="0.8488"/>
          <dgm:constr type="t" for="ch" forName="textaccent6" refType="h" fact="0.7914"/>
          <dgm:constr type="w" for="ch" forName="textaccent6" refType="w" fact="0.022"/>
          <dgm:constr type="h" for="ch" forName="textaccent6" refType="h" fact="0.0364"/>
        </dgm:constrLst>
      </dgm:if>
      <dgm:if name="Name8" axis="ch" ptType="node" func="cnt" op="equ" val="7">
        <dgm:alg type="composite">
          <dgm:param type="ar" val="1.6382"/>
        </dgm:alg>
        <dgm:constrLst>
          <dgm:constr type="primFontSz" for="des" ptType="node" op="equ" val="65"/>
          <dgm:constr type="l" for="ch" forName="image4" refType="w" fact="0.6491"/>
          <dgm:constr type="t" for="ch" forName="image4" refType="h" fact="0.2961"/>
          <dgm:constr type="w" for="ch" forName="image4" refType="w" fact="0.1886"/>
          <dgm:constr type="h" for="ch" forName="image4" refType="h" fact="0.2653"/>
          <dgm:constr type="l" for="ch" forName="text5" refType="w" fact="0.6491"/>
          <dgm:constr type="t" for="ch" forName="text5" refType="h" fact="0.0028"/>
          <dgm:constr type="w" for="ch" forName="text5" refType="w" fact="0.1886"/>
          <dgm:constr type="h" for="ch" forName="text5" refType="h" fact="0.2653"/>
          <dgm:constr type="l" for="ch" forName="image5" refType="w" fact="0.8114"/>
          <dgm:constr type="t" for="ch" forName="image5" refType="h" fact="0.1508"/>
          <dgm:constr type="w" for="ch" forName="image5" refType="w" fact="0.1886"/>
          <dgm:constr type="h" for="ch" forName="image5" refType="h" fact="0.2653"/>
          <dgm:constr type="l" for="ch" forName="image2" refType="w" fact="0.4868"/>
          <dgm:constr type="t" for="ch" forName="image2" refType="h" fact="0.4402"/>
          <dgm:constr type="w" for="ch" forName="image2" refType="w" fact="0.1886"/>
          <dgm:constr type="h" for="ch" forName="image2" refType="h" fact="0.2653"/>
          <dgm:constr type="l" for="ch" forName="text4" refType="w" fact="0.4868"/>
          <dgm:constr type="t" for="ch" forName="text4" refType="h" fact="0.1469"/>
          <dgm:constr type="w" for="ch" forName="text4" refType="w" fact="0.1886"/>
          <dgm:constr type="h" for="ch" forName="text4" refType="h" fact="0.2653"/>
          <dgm:constr type="l" for="ch" forName="text2" refType="w" fact="0.3246"/>
          <dgm:constr type="t" for="ch" forName="text2" refType="h" fact="0.2933"/>
          <dgm:constr type="w" for="ch" forName="text2" refType="w" fact="0.1886"/>
          <dgm:constr type="h" for="ch" forName="text2" refType="h" fact="0.2653"/>
          <dgm:constr type="l" for="ch" forName="image3" refType="w" fact="0.3246"/>
          <dgm:constr type="t" for="ch" forName="image3" refType="h" fact="0"/>
          <dgm:constr type="w" for="ch" forName="image3" refType="w" fact="0.1886"/>
          <dgm:constr type="h" for="ch" forName="image3" refType="h" fact="0.2653"/>
          <dgm:constr type="l" for="ch" forName="text1" refType="w" fact="0.1623"/>
          <dgm:constr type="t" for="ch" forName="text1" refType="h" fact="0.4408"/>
          <dgm:constr type="w" for="ch" forName="text1" refType="w" fact="0.1886"/>
          <dgm:constr type="h" for="ch" forName="text1" refType="h" fact="0.2653"/>
          <dgm:constr type="l" for="ch" forName="text3" refType="w" fact="0.1623"/>
          <dgm:constr type="t" for="ch" forName="text3" refType="h" fact="0.1475"/>
          <dgm:constr type="w" for="ch" forName="text3" refType="w" fact="0.1886"/>
          <dgm:constr type="h" for="ch" forName="text3" refType="h" fact="0.2653"/>
          <dgm:constr type="l" for="ch" forName="textaccent1" refType="w" fact="0.1668"/>
          <dgm:constr type="t" for="ch" forName="textaccent1" refType="h" fact="0.5594"/>
          <dgm:constr type="w" for="ch" forName="textaccent1" refType="w" fact="0.022"/>
          <dgm:constr type="h" for="ch" forName="textaccent1" refType="h" fact="0.0311"/>
          <dgm:constr type="l" for="ch" forName="image1" refType="w" fact="0"/>
          <dgm:constr type="t" for="ch" forName="image1" refType="h" fact="0.2941"/>
          <dgm:constr type="w" for="ch" forName="image1" refType="w" fact="0.1886"/>
          <dgm:constr type="h" for="ch" forName="image1" refType="h" fact="0.2653"/>
          <dgm:constr type="l" for="ch" forName="imageaccent1" refType="w" fact="0.1292"/>
          <dgm:constr type="t" for="ch" forName="imageaccent1" refType="h" fact="0.5242"/>
          <dgm:constr type="w" for="ch" forName="imageaccent1" refType="w" fact="0.022"/>
          <dgm:constr type="h" for="ch" forName="imageaccent1" refType="h" fact="0.0311"/>
          <dgm:constr type="l" for="ch" forName="textaccent2" refType="w" fact="0.4544"/>
          <dgm:constr type="t" for="ch" forName="textaccent2" refType="h" fact="0.5228"/>
          <dgm:constr type="w" for="ch" forName="textaccent2" refType="w" fact="0.022"/>
          <dgm:constr type="h" for="ch" forName="textaccent2" refType="h" fact="0.0311"/>
          <dgm:constr type="l" for="ch" forName="imageaccent2" refType="w" fact="0.4914"/>
          <dgm:constr type="t" for="ch" forName="imageaccent2" refType="h" fact="0.5583"/>
          <dgm:constr type="w" for="ch" forName="imageaccent2" refType="w" fact="0.022"/>
          <dgm:constr type="h" for="ch" forName="imageaccent2" refType="h" fact="0.0311"/>
          <dgm:constr type="l" for="ch" forName="textaccent3" refType="w" fact="0.2907"/>
          <dgm:constr type="t" for="ch" forName="textaccent3" refType="h" fact="0.1511"/>
          <dgm:constr type="w" for="ch" forName="textaccent3" refType="w" fact="0.022"/>
          <dgm:constr type="h" for="ch" forName="textaccent3" refType="h" fact="0.0311"/>
          <dgm:constr type="l" for="ch" forName="imageaccent3" refType="w" fact="0.3299"/>
          <dgm:constr type="t" for="ch" forName="imageaccent3" refType="h" fact="0.1175"/>
          <dgm:constr type="w" for="ch" forName="imageaccent3" refType="w" fact="0.022"/>
          <dgm:constr type="h" for="ch" forName="imageaccent3" refType="h" fact="0.0311"/>
          <dgm:constr type="l" for="ch" forName="textaccent4" refType="w" fact="0.65"/>
          <dgm:constr type="t" for="ch" forName="textaccent4" refType="h" fact="0.2645"/>
          <dgm:constr type="w" for="ch" forName="textaccent4" refType="w" fact="0.022"/>
          <dgm:constr type="h" for="ch" forName="textaccent4" refType="h" fact="0.0311"/>
          <dgm:constr type="l" for="ch" forName="imageaccent4" refType="w" fact="0.6859"/>
          <dgm:constr type="t" for="ch" forName="imageaccent4" refType="h" fact="0.3008"/>
          <dgm:constr type="w" for="ch" forName="imageaccent4" refType="w" fact="0.022"/>
          <dgm:constr type="h" for="ch" forName="imageaccent4" refType="h" fact="0.0311"/>
          <dgm:constr type="l" for="ch" forName="textaccent5" refType="w" fact="0.8123"/>
          <dgm:constr type="t" for="ch" forName="textaccent5" refType="h" fact="0.1217"/>
          <dgm:constr type="w" for="ch" forName="textaccent5" refType="w" fact="0.022"/>
          <dgm:constr type="h" for="ch" forName="textaccent5" refType="h" fact="0.0311"/>
          <dgm:constr type="l" for="ch" forName="imageaccent5" refType="w" fact="0.849"/>
          <dgm:constr type="t" for="ch" forName="imageaccent5" refType="h" fact="0.1567"/>
          <dgm:constr type="w" for="ch" forName="imageaccent5" refType="w" fact="0.022"/>
          <dgm:constr type="h" for="ch" forName="imageaccent5" refType="h" fact="0.0311"/>
          <dgm:constr type="l" for="ch" forName="image6" refType="w" fact="0.6491"/>
          <dgm:constr type="t" for="ch" forName="image6" refType="h" fact="0.5889"/>
          <dgm:constr type="w" for="ch" forName="image6" refType="w" fact="0.1886"/>
          <dgm:constr type="h" for="ch" forName="image6" refType="h" fact="0.2653"/>
          <dgm:constr type="l" for="ch" forName="text6" refType="w" fact="0.8114"/>
          <dgm:constr type="t" for="ch" forName="text6" refType="h" fact="0.4436"/>
          <dgm:constr type="w" for="ch" forName="text6" refType="w" fact="0.1886"/>
          <dgm:constr type="h" for="ch" forName="text6" refType="h" fact="0.2653"/>
          <dgm:constr type="l" for="ch" forName="imageaccent6" refType="w" fact="0.8138"/>
          <dgm:constr type="t" for="ch" forName="imageaccent6" refType="h" fact="0.7053"/>
          <dgm:constr type="w" for="ch" forName="imageaccent6" refType="w" fact="0.022"/>
          <dgm:constr type="h" for="ch" forName="imageaccent6" refType="h" fact="0.0311"/>
          <dgm:constr type="l" for="ch" forName="textaccent6" refType="w" fact="0.8488"/>
          <dgm:constr type="t" for="ch" forName="textaccent6" refType="h" fact="0.676"/>
          <dgm:constr type="w" for="ch" forName="textaccent6" refType="w" fact="0.022"/>
          <dgm:constr type="h" for="ch" forName="textaccent6" refType="h" fact="0.0311"/>
          <dgm:constr type="l" for="ch" forName="text7" refType="w" fact="0.3244"/>
          <dgm:constr type="t" for="ch" forName="text7" refType="h" fact="0.5872"/>
          <dgm:constr type="w" for="ch" forName="text7" refType="w" fact="0.1886"/>
          <dgm:constr type="h" for="ch" forName="text7" refType="h" fact="0.2653"/>
          <dgm:constr type="l" for="ch" forName="image7" refType="w" fact="0.1622"/>
          <dgm:constr type="t" for="ch" forName="image7" refType="h" fact="0.7347"/>
          <dgm:constr type="w" for="ch" forName="image7" refType="w" fact="0.1886"/>
          <dgm:constr type="h" for="ch" forName="image7" refType="h" fact="0.2653"/>
          <dgm:constr type="l" for="ch" forName="imageaccent7" refType="w" fact="0.2905"/>
          <dgm:constr type="t" for="ch" forName="imageaccent7" refType="h" fact="0.7384"/>
          <dgm:constr type="w" for="ch" forName="imageaccent7" refType="w" fact="0.022"/>
          <dgm:constr type="h" for="ch" forName="imageaccent7" refType="h" fact="0.0311"/>
          <dgm:constr type="l" for="ch" forName="textaccent7" refType="w" fact="0.3298"/>
          <dgm:constr type="t" for="ch" forName="textaccent7" refType="h" fact="0.7048"/>
          <dgm:constr type="w" for="ch" forName="textaccent7" refType="w" fact="0.022"/>
          <dgm:constr type="h" for="ch" forName="textaccent7" refType="h" fact="0.0311"/>
        </dgm:constrLst>
      </dgm:if>
      <dgm:if name="Name9" axis="ch" ptType="node" func="cnt" op="equ" val="8">
        <dgm:alg type="composite">
          <dgm:param type="ar" val="1.8974"/>
        </dgm:alg>
        <dgm:constrLst>
          <dgm:constr type="primFontSz" for="des" ptType="node" op="equ" val="65"/>
          <dgm:constr type="l" for="ch" forName="image4" refType="w" fact="0.5589"/>
          <dgm:constr type="t" for="ch" forName="image4" refType="h" fact="0.2952"/>
          <dgm:constr type="w" for="ch" forName="image4" refType="w" fact="0.1624"/>
          <dgm:constr type="h" for="ch" forName="image4" refType="h" fact="0.2645"/>
          <dgm:constr type="l" for="ch" forName="text5" refType="w" fact="0.5589"/>
          <dgm:constr type="t" for="ch" forName="text5" refType="h" fact="0.0028"/>
          <dgm:constr type="w" for="ch" forName="text5" refType="w" fact="0.1624"/>
          <dgm:constr type="h" for="ch" forName="text5" refType="h" fact="0.2645"/>
          <dgm:constr type="l" for="ch" forName="image5" refType="w" fact="0.6986"/>
          <dgm:constr type="t" for="ch" forName="image5" refType="h" fact="0.1504"/>
          <dgm:constr type="w" for="ch" forName="image5" refType="w" fact="0.1624"/>
          <dgm:constr type="h" for="ch" forName="image5" refType="h" fact="0.2645"/>
          <dgm:constr type="l" for="ch" forName="image2" refType="w" fact="0.4192"/>
          <dgm:constr type="t" for="ch" forName="image2" refType="h" fact="0.439"/>
          <dgm:constr type="w" for="ch" forName="image2" refType="w" fact="0.1624"/>
          <dgm:constr type="h" for="ch" forName="image2" refType="h" fact="0.2645"/>
          <dgm:constr type="l" for="ch" forName="text4" refType="w" fact="0.4192"/>
          <dgm:constr type="t" for="ch" forName="text4" refType="h" fact="0.1465"/>
          <dgm:constr type="w" for="ch" forName="text4" refType="w" fact="0.1624"/>
          <dgm:constr type="h" for="ch" forName="text4" refType="h" fact="0.2645"/>
          <dgm:constr type="l" for="ch" forName="text2" refType="w" fact="0.2794"/>
          <dgm:constr type="t" for="ch" forName="text2" refType="h" fact="0.2925"/>
          <dgm:constr type="w" for="ch" forName="text2" refType="w" fact="0.1624"/>
          <dgm:constr type="h" for="ch" forName="text2" refType="h" fact="0.2645"/>
          <dgm:constr type="l" for="ch" forName="image3" refType="w" fact="0.2794"/>
          <dgm:constr type="t" for="ch" forName="image3" refType="h" fact="0"/>
          <dgm:constr type="w" for="ch" forName="image3" refType="w" fact="0.1624"/>
          <dgm:constr type="h" for="ch" forName="image3" refType="h" fact="0.2645"/>
          <dgm:constr type="l" for="ch" forName="text1" refType="w" fact="0.1397"/>
          <dgm:constr type="t" for="ch" forName="text1" refType="h" fact="0.4395"/>
          <dgm:constr type="w" for="ch" forName="text1" refType="w" fact="0.1624"/>
          <dgm:constr type="h" for="ch" forName="text1" refType="h" fact="0.2645"/>
          <dgm:constr type="l" for="ch" forName="text3" refType="w" fact="0.1397"/>
          <dgm:constr type="t" for="ch" forName="text3" refType="h" fact="0.1471"/>
          <dgm:constr type="w" for="ch" forName="text3" refType="w" fact="0.1624"/>
          <dgm:constr type="h" for="ch" forName="text3" refType="h" fact="0.2645"/>
          <dgm:constr type="l" for="ch" forName="textaccent1" refType="w" fact="0.1436"/>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4"/>
          <dgm:constr type="h" for="ch" forName="image1" refType="h" fact="0.2645"/>
          <dgm:constr type="l" for="ch" forName="imageaccent1" refType="w" fact="0.1112"/>
          <dgm:constr type="t" for="ch" forName="imageaccent1" refType="h" fact="0.5227"/>
          <dgm:constr type="w" for="ch" forName="imageaccent1" refType="w" fact="0.0189"/>
          <dgm:constr type="h" for="ch" forName="imageaccent1" refType="h" fact="0.031"/>
          <dgm:constr type="l" for="ch" forName="textaccent2" refType="w" fact="0.3912"/>
          <dgm:constr type="t" for="ch" forName="textaccent2" refType="h" fact="0.5213"/>
          <dgm:constr type="w" for="ch" forName="textaccent2" refType="w" fact="0.0189"/>
          <dgm:constr type="h" for="ch" forName="textaccent2" refType="h" fact="0.031"/>
          <dgm:constr type="l" for="ch" forName="imageaccent2" refType="w" fact="0.4231"/>
          <dgm:constr type="t" for="ch" forName="imageaccent2" refType="h" fact="0.5567"/>
          <dgm:constr type="w" for="ch" forName="imageaccent2" refType="w" fact="0.0189"/>
          <dgm:constr type="h" for="ch" forName="imageaccent2" refType="h" fact="0.031"/>
          <dgm:constr type="l" for="ch" forName="textaccent3" refType="w" fact="0.2502"/>
          <dgm:constr type="t" for="ch" forName="textaccent3" refType="h" fact="0.1507"/>
          <dgm:constr type="w" for="ch" forName="textaccent3" refType="w" fact="0.0189"/>
          <dgm:constr type="h" for="ch" forName="textaccent3" refType="h" fact="0.031"/>
          <dgm:constr type="l" for="ch" forName="imageaccent3" refType="w" fact="0.2841"/>
          <dgm:constr type="t" for="ch" forName="imageaccent3" refType="h" fact="0.1172"/>
          <dgm:constr type="w" for="ch" forName="imageaccent3" refType="w" fact="0.0189"/>
          <dgm:constr type="h" for="ch" forName="imageaccent3" refType="h" fact="0.031"/>
          <dgm:constr type="l" for="ch" forName="textaccent4" refType="w" fact="0.5596"/>
          <dgm:constr type="t" for="ch" forName="textaccent4" refType="h" fact="0.2637"/>
          <dgm:constr type="w" for="ch" forName="textaccent4" refType="w" fact="0.0189"/>
          <dgm:constr type="h" for="ch" forName="textaccent4" refType="h" fact="0.031"/>
          <dgm:constr type="l" for="ch" forName="imageaccent4" refType="w" fact="0.5905"/>
          <dgm:constr type="t" for="ch" forName="imageaccent4" refType="h" fact="0.3"/>
          <dgm:constr type="w" for="ch" forName="imageaccent4" refType="w" fact="0.0189"/>
          <dgm:constr type="h" for="ch" forName="imageaccent4" refType="h" fact="0.031"/>
          <dgm:constr type="l" for="ch" forName="textaccent5" refType="w" fact="0.6993"/>
          <dgm:constr type="t" for="ch" forName="textaccent5" refType="h" fact="0.1214"/>
          <dgm:constr type="w" for="ch" forName="textaccent5" refType="w" fact="0.0189"/>
          <dgm:constr type="h" for="ch" forName="textaccent5" refType="h" fact="0.031"/>
          <dgm:constr type="l" for="ch" forName="imageaccent5" refType="w" fact="0.731"/>
          <dgm:constr type="t" for="ch" forName="imageaccent5" refType="h" fact="0.1563"/>
          <dgm:constr type="w" for="ch" forName="imageaccent5" refType="w" fact="0.0189"/>
          <dgm:constr type="h" for="ch" forName="imageaccent5" refType="h" fact="0.031"/>
          <dgm:constr type="l" for="ch" forName="image6" refType="w" fact="0.5589"/>
          <dgm:constr type="t" for="ch" forName="image6" refType="h" fact="0.5872"/>
          <dgm:constr type="w" for="ch" forName="image6" refType="w" fact="0.1624"/>
          <dgm:constr type="h" for="ch" forName="image6" refType="h" fact="0.2645"/>
          <dgm:constr type="l" for="ch" forName="text6" refType="w" fact="0.6986"/>
          <dgm:constr type="t" for="ch" forName="text6" refType="h" fact="0.4424"/>
          <dgm:constr type="w" for="ch" forName="text6" refType="w" fact="0.1624"/>
          <dgm:constr type="h" for="ch" forName="text6" refType="h" fact="0.2645"/>
          <dgm:constr type="l" for="ch" forName="imageaccent6" refType="w" fact="0.7007"/>
          <dgm:constr type="t" for="ch" forName="imageaccent6" refType="h" fact="0.7033"/>
          <dgm:constr type="w" for="ch" forName="imageaccent6" refType="w" fact="0.0189"/>
          <dgm:constr type="h" for="ch" forName="imageaccent6" refType="h" fact="0.031"/>
          <dgm:constr type="l" for="ch" forName="textaccent6" refType="w" fact="0.7308"/>
          <dgm:constr type="t" for="ch" forName="textaccent6" refType="h" fact="0.6741"/>
          <dgm:constr type="w" for="ch" forName="textaccent6" refType="w" fact="0.0189"/>
          <dgm:constr type="h" for="ch" forName="textaccent6" refType="h" fact="0.031"/>
          <dgm:constr type="l" for="ch" forName="text7" refType="w" fact="0.2793"/>
          <dgm:constr type="t" for="ch" forName="text7" refType="h" fact="0.5856"/>
          <dgm:constr type="w" for="ch" forName="text7" refType="w" fact="0.1624"/>
          <dgm:constr type="h" for="ch" forName="text7" refType="h" fact="0.2645"/>
          <dgm:constr type="l" for="ch" forName="image7" refType="w" fact="0.1396"/>
          <dgm:constr type="t" for="ch" forName="image7" refType="h" fact="0.7326"/>
          <dgm:constr type="w" for="ch" forName="image7" refType="w" fact="0.1624"/>
          <dgm:constr type="h" for="ch" forName="image7" refType="h" fact="0.2645"/>
          <dgm:constr type="l" for="ch" forName="imageaccent7" refType="w" fact="0.2501"/>
          <dgm:constr type="t" for="ch" forName="imageaccent7" refType="h" fact="0.7363"/>
          <dgm:constr type="w" for="ch" forName="imageaccent7" refType="w" fact="0.0189"/>
          <dgm:constr type="h" for="ch" forName="imageaccent7" refType="h" fact="0.031"/>
          <dgm:constr type="l" for="ch" forName="textaccent7" refType="w" fact="0.284"/>
          <dgm:constr type="t" for="ch" forName="textaccent7" refType="h" fact="0.7028"/>
          <dgm:constr type="w" for="ch" forName="textaccent7" refType="w" fact="0.0189"/>
          <dgm:constr type="h" for="ch" forName="textaccent7" refType="h" fact="0.031"/>
          <dgm:constr type="l" for="ch" forName="image8" refType="w" fact="0.6979"/>
          <dgm:constr type="t" for="ch" forName="image8" refType="h" fact="0.7355"/>
          <dgm:constr type="w" for="ch" forName="image8" refType="w" fact="0.1624"/>
          <dgm:constr type="h" for="ch" forName="image8" refType="h" fact="0.2645"/>
          <dgm:constr type="l" for="ch" forName="text8" refType="w" fact="0.8376"/>
          <dgm:constr type="t" for="ch" forName="text8" refType="h" fact="0.5906"/>
          <dgm:constr type="w" for="ch" forName="text8" refType="w" fact="0.1624"/>
          <dgm:constr type="h" for="ch" forName="text8" refType="h" fact="0.2645"/>
          <dgm:constr type="l" for="ch" forName="imageaccent8" refType="w" fact="0.8397"/>
          <dgm:constr type="t" for="ch" forName="imageaccent8" refType="h" fact="0.8516"/>
          <dgm:constr type="w" for="ch" forName="imageaccent8" refType="w" fact="0.0189"/>
          <dgm:constr type="h" for="ch" forName="imageaccent8" refType="h" fact="0.031"/>
          <dgm:constr type="l" for="ch" forName="textaccent8" refType="w" fact="0.8698"/>
          <dgm:constr type="t" for="ch" forName="textaccent8" refType="h" fact="0.8223"/>
          <dgm:constr type="w" for="ch" forName="textaccent8" refType="w" fact="0.0189"/>
          <dgm:constr type="h" for="ch" forName="textaccent8" refType="h" fact="0.031"/>
        </dgm:constrLst>
      </dgm:if>
      <dgm:if name="Name10" axis="ch" ptType="node" func="cnt" op="equ" val="9">
        <dgm:alg type="composite">
          <dgm:param type="ar" val="1.8986"/>
        </dgm:alg>
        <dgm:constrLst>
          <dgm:constr type="primFontSz" for="des" ptType="node" op="equ" val="65"/>
          <dgm:constr type="l" for="ch" forName="image4" refType="w" fact="0.5585"/>
          <dgm:constr type="t" for="ch" forName="image4" refType="h" fact="0.2952"/>
          <dgm:constr type="w" for="ch" forName="image4" refType="w" fact="0.1623"/>
          <dgm:constr type="h" for="ch" forName="image4" refType="h" fact="0.2645"/>
          <dgm:constr type="l" for="ch" forName="text5" refType="w" fact="0.5585"/>
          <dgm:constr type="t" for="ch" forName="text5" refType="h" fact="0.0028"/>
          <dgm:constr type="w" for="ch" forName="text5" refType="w" fact="0.1623"/>
          <dgm:constr type="h" for="ch" forName="text5" refType="h" fact="0.2645"/>
          <dgm:constr type="l" for="ch" forName="image5" refType="w" fact="0.6982"/>
          <dgm:constr type="t" for="ch" forName="image5" refType="h" fact="0.1504"/>
          <dgm:constr type="w" for="ch" forName="image5" refType="w" fact="0.1623"/>
          <dgm:constr type="h" for="ch" forName="image5" refType="h" fact="0.2645"/>
          <dgm:constr type="l" for="ch" forName="image2" refType="w" fact="0.4189"/>
          <dgm:constr type="t" for="ch" forName="image2" refType="h" fact="0.439"/>
          <dgm:constr type="w" for="ch" forName="image2" refType="w" fact="0.1623"/>
          <dgm:constr type="h" for="ch" forName="image2" refType="h" fact="0.2645"/>
          <dgm:constr type="l" for="ch" forName="text4" refType="w" fact="0.4189"/>
          <dgm:constr type="t" for="ch" forName="text4" refType="h" fact="0.1465"/>
          <dgm:constr type="w" for="ch" forName="text4" refType="w" fact="0.1623"/>
          <dgm:constr type="h" for="ch" forName="text4" refType="h" fact="0.2645"/>
          <dgm:constr type="l" for="ch" forName="text2" refType="w" fact="0.2793"/>
          <dgm:constr type="t" for="ch" forName="text2" refType="h" fact="0.2925"/>
          <dgm:constr type="w" for="ch" forName="text2" refType="w" fact="0.1623"/>
          <dgm:constr type="h" for="ch" forName="text2" refType="h" fact="0.2645"/>
          <dgm:constr type="l" for="ch" forName="image3" refType="w" fact="0.2793"/>
          <dgm:constr type="t" for="ch" forName="image3" refType="h" fact="0"/>
          <dgm:constr type="w" for="ch" forName="image3" refType="w" fact="0.1623"/>
          <dgm:constr type="h" for="ch" forName="image3" refType="h" fact="0.2645"/>
          <dgm:constr type="l" for="ch" forName="text1" refType="w" fact="0.1396"/>
          <dgm:constr type="t" for="ch" forName="text1" refType="h" fact="0.4395"/>
          <dgm:constr type="w" for="ch" forName="text1" refType="w" fact="0.1623"/>
          <dgm:constr type="h" for="ch" forName="text1" refType="h" fact="0.2645"/>
          <dgm:constr type="l" for="ch" forName="text3" refType="w" fact="0.1396"/>
          <dgm:constr type="t" for="ch" forName="text3" refType="h" fact="0.1471"/>
          <dgm:constr type="w" for="ch" forName="text3" refType="w" fact="0.1623"/>
          <dgm:constr type="h" for="ch" forName="text3" refType="h" fact="0.2645"/>
          <dgm:constr type="l" for="ch" forName="textaccent1" refType="w" fact="0.1435"/>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3"/>
          <dgm:constr type="h" for="ch" forName="image1" refType="h" fact="0.2645"/>
          <dgm:constr type="l" for="ch" forName="imageaccent1" refType="w" fact="0.1111"/>
          <dgm:constr type="t" for="ch" forName="imageaccent1" refType="h" fact="0.5227"/>
          <dgm:constr type="w" for="ch" forName="imageaccent1" refType="w" fact="0.0189"/>
          <dgm:constr type="h" for="ch" forName="imageaccent1" refType="h" fact="0.031"/>
          <dgm:constr type="l" for="ch" forName="textaccent2" refType="w" fact="0.391"/>
          <dgm:constr type="t" for="ch" forName="textaccent2" refType="h" fact="0.5213"/>
          <dgm:constr type="w" for="ch" forName="textaccent2" refType="w" fact="0.0189"/>
          <dgm:constr type="h" for="ch" forName="textaccent2" refType="h" fact="0.031"/>
          <dgm:constr type="l" for="ch" forName="imageaccent2" refType="w" fact="0.4228"/>
          <dgm:constr type="t" for="ch" forName="imageaccent2" refType="h" fact="0.5567"/>
          <dgm:constr type="w" for="ch" forName="imageaccent2" refType="w" fact="0.0189"/>
          <dgm:constr type="h" for="ch" forName="imageaccent2" refType="h" fact="0.031"/>
          <dgm:constr type="l" for="ch" forName="textaccent3" refType="w" fact="0.2501"/>
          <dgm:constr type="t" for="ch" forName="textaccent3" refType="h" fact="0.1507"/>
          <dgm:constr type="w" for="ch" forName="textaccent3" refType="w" fact="0.0189"/>
          <dgm:constr type="h" for="ch" forName="textaccent3" refType="h" fact="0.031"/>
          <dgm:constr type="l" for="ch" forName="imageaccent3" refType="w" fact="0.2839"/>
          <dgm:constr type="t" for="ch" forName="imageaccent3" refType="h" fact="0.1172"/>
          <dgm:constr type="w" for="ch" forName="imageaccent3" refType="w" fact="0.0189"/>
          <dgm:constr type="h" for="ch" forName="imageaccent3" refType="h" fact="0.031"/>
          <dgm:constr type="l" for="ch" forName="textaccent4" refType="w" fact="0.5593"/>
          <dgm:constr type="t" for="ch" forName="textaccent4" refType="h" fact="0.2637"/>
          <dgm:constr type="w" for="ch" forName="textaccent4" refType="w" fact="0.0189"/>
          <dgm:constr type="h" for="ch" forName="textaccent4" refType="h" fact="0.031"/>
          <dgm:constr type="l" for="ch" forName="imageaccent4" refType="w" fact="0.5901"/>
          <dgm:constr type="t" for="ch" forName="imageaccent4" refType="h" fact="0.3"/>
          <dgm:constr type="w" for="ch" forName="imageaccent4" refType="w" fact="0.0189"/>
          <dgm:constr type="h" for="ch" forName="imageaccent4" refType="h" fact="0.031"/>
          <dgm:constr type="l" for="ch" forName="textaccent5" refType="w" fact="0.6989"/>
          <dgm:constr type="t" for="ch" forName="textaccent5" refType="h" fact="0.1214"/>
          <dgm:constr type="w" for="ch" forName="textaccent5" refType="w" fact="0.0189"/>
          <dgm:constr type="h" for="ch" forName="textaccent5" refType="h" fact="0.031"/>
          <dgm:constr type="l" for="ch" forName="imageaccent5" refType="w" fact="0.7305"/>
          <dgm:constr type="t" for="ch" forName="imageaccent5" refType="h" fact="0.1563"/>
          <dgm:constr type="w" for="ch" forName="imageaccent5" refType="w" fact="0.0189"/>
          <dgm:constr type="h" for="ch" forName="imageaccent5" refType="h" fact="0.031"/>
          <dgm:constr type="l" for="ch" forName="image6" refType="w" fact="0.5585"/>
          <dgm:constr type="t" for="ch" forName="image6" refType="h" fact="0.5872"/>
          <dgm:constr type="w" for="ch" forName="image6" refType="w" fact="0.1623"/>
          <dgm:constr type="h" for="ch" forName="image6" refType="h" fact="0.2645"/>
          <dgm:constr type="l" for="ch" forName="text6" refType="w" fact="0.6982"/>
          <dgm:constr type="t" for="ch" forName="text6" refType="h" fact="0.4424"/>
          <dgm:constr type="w" for="ch" forName="text6" refType="w" fact="0.1623"/>
          <dgm:constr type="h" for="ch" forName="text6" refType="h" fact="0.2645"/>
          <dgm:constr type="l" for="ch" forName="imageaccent6" refType="w" fact="0.7002"/>
          <dgm:constr type="t" for="ch" forName="imageaccent6" refType="h" fact="0.7033"/>
          <dgm:constr type="w" for="ch" forName="imageaccent6" refType="w" fact="0.0189"/>
          <dgm:constr type="h" for="ch" forName="imageaccent6" refType="h" fact="0.031"/>
          <dgm:constr type="l" for="ch" forName="textaccent6" refType="w" fact="0.7303"/>
          <dgm:constr type="t" for="ch" forName="textaccent6" refType="h" fact="0.6741"/>
          <dgm:constr type="w" for="ch" forName="textaccent6" refType="w" fact="0.0189"/>
          <dgm:constr type="h" for="ch" forName="textaccent6" refType="h" fact="0.031"/>
          <dgm:constr type="l" for="ch" forName="text7" refType="w" fact="0.2792"/>
          <dgm:constr type="t" for="ch" forName="text7" refType="h" fact="0.5856"/>
          <dgm:constr type="w" for="ch" forName="text7" refType="w" fact="0.1623"/>
          <dgm:constr type="h" for="ch" forName="text7" refType="h" fact="0.2645"/>
          <dgm:constr type="l" for="ch" forName="image7" refType="w" fact="0.1395"/>
          <dgm:constr type="t" for="ch" forName="image7" refType="h" fact="0.7326"/>
          <dgm:constr type="w" for="ch" forName="image7" refType="w" fact="0.1623"/>
          <dgm:constr type="h" for="ch" forName="image7" refType="h" fact="0.2645"/>
          <dgm:constr type="l" for="ch" forName="imageaccent7" refType="w" fact="0.25"/>
          <dgm:constr type="t" for="ch" forName="imageaccent7" refType="h" fact="0.7363"/>
          <dgm:constr type="w" for="ch" forName="imageaccent7" refType="w" fact="0.0189"/>
          <dgm:constr type="h" for="ch" forName="imageaccent7" refType="h" fact="0.031"/>
          <dgm:constr type="l" for="ch" forName="textaccent7" refType="w" fact="0.2838"/>
          <dgm:constr type="t" for="ch" forName="textaccent7" refType="h" fact="0.7028"/>
          <dgm:constr type="w" for="ch" forName="textaccent7" refType="w" fact="0.0189"/>
          <dgm:constr type="h" for="ch" forName="textaccent7" refType="h" fact="0.031"/>
          <dgm:constr type="l" for="ch" forName="image8" refType="w" fact="0.6975"/>
          <dgm:constr type="t" for="ch" forName="image8" refType="h" fact="0.7355"/>
          <dgm:constr type="w" for="ch" forName="image8" refType="w" fact="0.1623"/>
          <dgm:constr type="h" for="ch" forName="image8" refType="h" fact="0.2645"/>
          <dgm:constr type="l" for="ch" forName="text8" refType="w" fact="0.8371"/>
          <dgm:constr type="t" for="ch" forName="text8" refType="h" fact="0.5906"/>
          <dgm:constr type="w" for="ch" forName="text8" refType="w" fact="0.1623"/>
          <dgm:constr type="h" for="ch" forName="text8" refType="h" fact="0.2645"/>
          <dgm:constr type="l" for="ch" forName="imageaccent8" refType="w" fact="0.8392"/>
          <dgm:constr type="t" for="ch" forName="imageaccent8" refType="h" fact="0.8516"/>
          <dgm:constr type="w" for="ch" forName="imageaccent8" refType="w" fact="0.0189"/>
          <dgm:constr type="h" for="ch" forName="imageaccent8" refType="h" fact="0.031"/>
          <dgm:constr type="l" for="ch" forName="textaccent8" refType="w" fact="0.8693"/>
          <dgm:constr type="t" for="ch" forName="textaccent8" refType="h" fact="0.8223"/>
          <dgm:constr type="w" for="ch" forName="textaccent8" refType="w" fact="0.0189"/>
          <dgm:constr type="h" for="ch" forName="textaccent8" refType="h" fact="0.031"/>
          <dgm:constr type="l" for="ch" forName="text9" refType="w" fact="0.8377"/>
          <dgm:constr type="t" for="ch" forName="text9" refType="h" fact="0.0057"/>
          <dgm:constr type="w" for="ch" forName="text9" refType="w" fact="0.1623"/>
          <dgm:constr type="h" for="ch" forName="text9" refType="h" fact="0.2645"/>
          <dgm:constr type="l" for="ch" forName="textaccent9" refType="w" fact="0.95"/>
          <dgm:constr type="t" for="ch" forName="textaccent9" refType="h" fact="0.2383"/>
          <dgm:constr type="w" for="ch" forName="textaccent9" refType="w" fact="0.0189"/>
          <dgm:constr type="h" for="ch" forName="textaccent9" refType="h" fact="0.031"/>
          <dgm:constr type="l" for="ch" forName="image9" refType="w" fact="0.8377"/>
          <dgm:constr type="t" for="ch" forName="image9" refType="h" fact="0.2977"/>
          <dgm:constr type="w" for="ch" forName="image9" refType="w" fact="0.1623"/>
          <dgm:constr type="h" for="ch" forName="image9" refType="h" fact="0.2645"/>
          <dgm:constr type="l" for="ch" forName="imageaccent9" refType="w" fact="0.95"/>
          <dgm:constr type="t" for="ch" forName="imageaccent9" refType="h" fact="0.2993"/>
          <dgm:constr type="w" for="ch" forName="imageaccent9" refType="w" fact="0.0189"/>
          <dgm:constr type="h" for="ch" forName="imageaccent9" refType="h" fact="0.031"/>
        </dgm:constrLst>
      </dgm:if>
      <dgm:if name="Name11" axis="ch" ptType="node" func="cnt" op="equ" val="10">
        <dgm:alg type="composite">
          <dgm:param type="ar" val="1.6608"/>
        </dgm:alg>
        <dgm:constrLst>
          <dgm:constr type="primFontSz" for="des" ptType="node" op="equ" val="65"/>
          <dgm:constr type="l" for="ch" forName="image4" refType="w" fact="0.5585"/>
          <dgm:constr type="t" for="ch" forName="image4" refType="h" fact="0.2583"/>
          <dgm:constr type="w" for="ch" forName="image4" refType="w" fact="0.1623"/>
          <dgm:constr type="h" for="ch" forName="image4" refType="h" fact="0.2314"/>
          <dgm:constr type="l" for="ch" forName="text5" refType="w" fact="0.5585"/>
          <dgm:constr type="t" for="ch" forName="text5" refType="h" fact="0.0024"/>
          <dgm:constr type="w" for="ch" forName="text5" refType="w" fact="0.1623"/>
          <dgm:constr type="h" for="ch" forName="text5" refType="h" fact="0.2314"/>
          <dgm:constr type="l" for="ch" forName="image5" refType="w" fact="0.6982"/>
          <dgm:constr type="t" for="ch" forName="image5" refType="h" fact="0.1316"/>
          <dgm:constr type="w" for="ch" forName="image5" refType="w" fact="0.1623"/>
          <dgm:constr type="h" for="ch" forName="image5" refType="h" fact="0.2314"/>
          <dgm:constr type="l" for="ch" forName="image2" refType="w" fact="0.4189"/>
          <dgm:constr type="t" for="ch" forName="image2" refType="h" fact="0.384"/>
          <dgm:constr type="w" for="ch" forName="image2" refType="w" fact="0.1623"/>
          <dgm:constr type="h" for="ch" forName="image2" refType="h" fact="0.2314"/>
          <dgm:constr type="l" for="ch" forName="text4" refType="w" fact="0.4189"/>
          <dgm:constr type="t" for="ch" forName="text4" refType="h" fact="0.1282"/>
          <dgm:constr type="w" for="ch" forName="text4" refType="w" fact="0.1623"/>
          <dgm:constr type="h" for="ch" forName="text4" refType="h" fact="0.2314"/>
          <dgm:constr type="l" for="ch" forName="text2" refType="w" fact="0.2793"/>
          <dgm:constr type="t" for="ch" forName="text2" refType="h" fact="0.2558"/>
          <dgm:constr type="w" for="ch" forName="text2" refType="w" fact="0.1623"/>
          <dgm:constr type="h" for="ch" forName="text2" refType="h" fact="0.2314"/>
          <dgm:constr type="l" for="ch" forName="image3" refType="w" fact="0.2793"/>
          <dgm:constr type="t" for="ch" forName="image3" refType="h" fact="0"/>
          <dgm:constr type="w" for="ch" forName="image3" refType="w" fact="0.1623"/>
          <dgm:constr type="h" for="ch" forName="image3" refType="h" fact="0.2314"/>
          <dgm:constr type="l" for="ch" forName="text1" refType="w" fact="0.1396"/>
          <dgm:constr type="t" for="ch" forName="text1" refType="h" fact="0.3845"/>
          <dgm:constr type="w" for="ch" forName="text1" refType="w" fact="0.1623"/>
          <dgm:constr type="h" for="ch" forName="text1" refType="h" fact="0.2314"/>
          <dgm:constr type="l" for="ch" forName="text3" refType="w" fact="0.1396"/>
          <dgm:constr type="t" for="ch" forName="text3" refType="h" fact="0.1286"/>
          <dgm:constr type="w" for="ch" forName="text3" refType="w" fact="0.1623"/>
          <dgm:constr type="h" for="ch" forName="text3" refType="h" fact="0.2314"/>
          <dgm:constr type="l" for="ch" forName="textaccent1" refType="w" fact="0.1435"/>
          <dgm:constr type="t" for="ch" forName="textaccent1" refType="h" fact="0.488"/>
          <dgm:constr type="w" for="ch" forName="textaccent1" refType="w" fact="0.0189"/>
          <dgm:constr type="h" for="ch" forName="textaccent1" refType="h" fact="0.0271"/>
          <dgm:constr type="l" for="ch" forName="image1" refType="w" fact="0"/>
          <dgm:constr type="t" for="ch" forName="image1" refType="h" fact="0.2566"/>
          <dgm:constr type="w" for="ch" forName="image1" refType="w" fact="0.1623"/>
          <dgm:constr type="h" for="ch" forName="image1" refType="h" fact="0.2314"/>
          <dgm:constr type="l" for="ch" forName="imageaccent1" refType="w" fact="0.1111"/>
          <dgm:constr type="t" for="ch" forName="imageaccent1" refType="h" fact="0.4572"/>
          <dgm:constr type="w" for="ch" forName="imageaccent1" refType="w" fact="0.0189"/>
          <dgm:constr type="h" for="ch" forName="imageaccent1" refType="h" fact="0.0271"/>
          <dgm:constr type="l" for="ch" forName="textaccent2" refType="w" fact="0.391"/>
          <dgm:constr type="t" for="ch" forName="textaccent2" refType="h" fact="0.456"/>
          <dgm:constr type="w" for="ch" forName="textaccent2" refType="w" fact="0.0189"/>
          <dgm:constr type="h" for="ch" forName="textaccent2" refType="h" fact="0.0271"/>
          <dgm:constr type="l" for="ch" forName="imageaccent2" refType="w" fact="0.4228"/>
          <dgm:constr type="t" for="ch" forName="imageaccent2" refType="h" fact="0.487"/>
          <dgm:constr type="w" for="ch" forName="imageaccent2" refType="w" fact="0.0189"/>
          <dgm:constr type="h" for="ch" forName="imageaccent2" refType="h" fact="0.0271"/>
          <dgm:constr type="l" for="ch" forName="textaccent3" refType="w" fact="0.2501"/>
          <dgm:constr type="t" for="ch" forName="textaccent3" refType="h" fact="0.1318"/>
          <dgm:constr type="w" for="ch" forName="textaccent3" refType="w" fact="0.0189"/>
          <dgm:constr type="h" for="ch" forName="textaccent3" refType="h" fact="0.0271"/>
          <dgm:constr type="l" for="ch" forName="imageaccent3" refType="w" fact="0.2839"/>
          <dgm:constr type="t" for="ch" forName="imageaccent3" refType="h" fact="0.1025"/>
          <dgm:constr type="w" for="ch" forName="imageaccent3" refType="w" fact="0.0189"/>
          <dgm:constr type="h" for="ch" forName="imageaccent3" refType="h" fact="0.0271"/>
          <dgm:constr type="l" for="ch" forName="textaccent4" refType="w" fact="0.5593"/>
          <dgm:constr type="t" for="ch" forName="textaccent4" refType="h" fact="0.2307"/>
          <dgm:constr type="w" for="ch" forName="textaccent4" refType="w" fact="0.0189"/>
          <dgm:constr type="h" for="ch" forName="textaccent4" refType="h" fact="0.0271"/>
          <dgm:constr type="l" for="ch" forName="imageaccent4" refType="w" fact="0.5901"/>
          <dgm:constr type="t" for="ch" forName="imageaccent4" refType="h" fact="0.2624"/>
          <dgm:constr type="w" for="ch" forName="imageaccent4" refType="w" fact="0.0189"/>
          <dgm:constr type="h" for="ch" forName="imageaccent4" refType="h" fact="0.0271"/>
          <dgm:constr type="l" for="ch" forName="textaccent5" refType="w" fact="0.6989"/>
          <dgm:constr type="t" for="ch" forName="textaccent5" refType="h" fact="0.1062"/>
          <dgm:constr type="w" for="ch" forName="textaccent5" refType="w" fact="0.0189"/>
          <dgm:constr type="h" for="ch" forName="textaccent5" refType="h" fact="0.0271"/>
          <dgm:constr type="l" for="ch" forName="imageaccent5" refType="w" fact="0.7305"/>
          <dgm:constr type="t" for="ch" forName="imageaccent5" refType="h" fact="0.1367"/>
          <dgm:constr type="w" for="ch" forName="imageaccent5" refType="w" fact="0.0189"/>
          <dgm:constr type="h" for="ch" forName="imageaccent5" refType="h" fact="0.0271"/>
          <dgm:constr type="l" for="ch" forName="image6" refType="w" fact="0.5585"/>
          <dgm:constr type="t" for="ch" forName="image6" refType="h" fact="0.5137"/>
          <dgm:constr type="w" for="ch" forName="image6" refType="w" fact="0.1623"/>
          <dgm:constr type="h" for="ch" forName="image6" refType="h" fact="0.2314"/>
          <dgm:constr type="l" for="ch" forName="text6" refType="w" fact="0.6982"/>
          <dgm:constr type="t" for="ch" forName="text6" refType="h" fact="0.387"/>
          <dgm:constr type="w" for="ch" forName="text6" refType="w" fact="0.1623"/>
          <dgm:constr type="h" for="ch" forName="text6" refType="h" fact="0.2314"/>
          <dgm:constr type="l" for="ch" forName="imageaccent6" refType="w" fact="0.7002"/>
          <dgm:constr type="t" for="ch" forName="imageaccent6" refType="h" fact="0.6152"/>
          <dgm:constr type="w" for="ch" forName="imageaccent6" refType="w" fact="0.0189"/>
          <dgm:constr type="h" for="ch" forName="imageaccent6" refType="h" fact="0.0271"/>
          <dgm:constr type="l" for="ch" forName="textaccent6" refType="w" fact="0.7303"/>
          <dgm:constr type="t" for="ch" forName="textaccent6" refType="h" fact="0.5897"/>
          <dgm:constr type="w" for="ch" forName="textaccent6" refType="w" fact="0.0189"/>
          <dgm:constr type="h" for="ch" forName="textaccent6" refType="h" fact="0.0271"/>
          <dgm:constr type="l" for="ch" forName="text7" refType="w" fact="0.2792"/>
          <dgm:constr type="t" for="ch" forName="text7" refType="h" fact="0.5122"/>
          <dgm:constr type="w" for="ch" forName="text7" refType="w" fact="0.1623"/>
          <dgm:constr type="h" for="ch" forName="text7" refType="h" fact="0.2314"/>
          <dgm:constr type="l" for="ch" forName="image7" refType="w" fact="0.1395"/>
          <dgm:constr type="t" for="ch" forName="image7" refType="h" fact="0.6409"/>
          <dgm:constr type="w" for="ch" forName="image7" refType="w" fact="0.1623"/>
          <dgm:constr type="h" for="ch" forName="image7" refType="h" fact="0.2314"/>
          <dgm:constr type="l" for="ch" forName="imageaccent7" refType="w" fact="0.25"/>
          <dgm:constr type="t" for="ch" forName="imageaccent7" refType="h" fact="0.6441"/>
          <dgm:constr type="w" for="ch" forName="imageaccent7" refType="w" fact="0.0189"/>
          <dgm:constr type="h" for="ch" forName="imageaccent7" refType="h" fact="0.0271"/>
          <dgm:constr type="l" for="ch" forName="textaccent7" refType="w" fact="0.2838"/>
          <dgm:constr type="t" for="ch" forName="textaccent7" refType="h" fact="0.6148"/>
          <dgm:constr type="w" for="ch" forName="textaccent7" refType="w" fact="0.0189"/>
          <dgm:constr type="h" for="ch" forName="textaccent7" refType="h" fact="0.0271"/>
          <dgm:constr type="l" for="ch" forName="image8" refType="w" fact="0.6975"/>
          <dgm:constr type="t" for="ch" forName="image8" refType="h" fact="0.6433"/>
          <dgm:constr type="w" for="ch" forName="image8" refType="w" fact="0.1623"/>
          <dgm:constr type="h" for="ch" forName="image8" refType="h" fact="0.2314"/>
          <dgm:constr type="l" for="ch" forName="text8" refType="w" fact="0.8371"/>
          <dgm:constr type="t" for="ch" forName="text8" refType="h" fact="0.5167"/>
          <dgm:constr type="w" for="ch" forName="text8" refType="w" fact="0.1623"/>
          <dgm:constr type="h" for="ch" forName="text8" refType="h" fact="0.2314"/>
          <dgm:constr type="l" for="ch" forName="imageaccent8" refType="w" fact="0.8392"/>
          <dgm:constr type="t" for="ch" forName="imageaccent8" refType="h" fact="0.7449"/>
          <dgm:constr type="w" for="ch" forName="imageaccent8" refType="w" fact="0.0189"/>
          <dgm:constr type="h" for="ch" forName="imageaccent8" refType="h" fact="0.0271"/>
          <dgm:constr type="l" for="ch" forName="textaccent8" refType="w" fact="0.8693"/>
          <dgm:constr type="t" for="ch" forName="textaccent8" refType="h" fact="0.7194"/>
          <dgm:constr type="w" for="ch" forName="textaccent8" refType="w" fact="0.0189"/>
          <dgm:constr type="h" for="ch" forName="textaccent8" refType="h" fact="0.0271"/>
          <dgm:constr type="l" for="ch" forName="text9" refType="w" fact="0.8377"/>
          <dgm:constr type="t" for="ch" forName="text9" refType="h" fact="0.005"/>
          <dgm:constr type="w" for="ch" forName="text9" refType="w" fact="0.1623"/>
          <dgm:constr type="h" for="ch" forName="text9" refType="h" fact="0.2314"/>
          <dgm:constr type="l" for="ch" forName="textaccent9" refType="w" fact="0.95"/>
          <dgm:constr type="t" for="ch" forName="textaccent9" refType="h" fact="0.2084"/>
          <dgm:constr type="w" for="ch" forName="textaccent9" refType="w" fact="0.0189"/>
          <dgm:constr type="h" for="ch" forName="textaccent9" refType="h" fact="0.0271"/>
          <dgm:constr type="l" for="ch" forName="image9" refType="w" fact="0.8377"/>
          <dgm:constr type="t" for="ch" forName="image9" refType="h" fact="0.2604"/>
          <dgm:constr type="w" for="ch" forName="image9" refType="w" fact="0.1623"/>
          <dgm:constr type="h" for="ch" forName="image9" refType="h" fact="0.2314"/>
          <dgm:constr type="l" for="ch" forName="imageaccent9" refType="w" fact="0.95"/>
          <dgm:constr type="t" for="ch" forName="imageaccent9" refType="h" fact="0.2618"/>
          <dgm:constr type="w" for="ch" forName="imageaccent9" refType="w" fact="0.0189"/>
          <dgm:constr type="h" for="ch" forName="imageaccent9" refType="h" fact="0.0271"/>
          <dgm:constr type="l" for="ch" forName="image10" refType="w" fact="0.2786"/>
          <dgm:constr type="t" for="ch" forName="image10" refType="h" fact="0.7686"/>
          <dgm:constr type="w" for="ch" forName="image10" refType="w" fact="0.1623"/>
          <dgm:constr type="h" for="ch" forName="image10" refType="h" fact="0.2314"/>
          <dgm:constr type="l" for="ch" forName="text10" refType="w" fact="0.4183"/>
          <dgm:constr type="t" for="ch" forName="text10" refType="h" fact="0.6419"/>
          <dgm:constr type="w" for="ch" forName="text10" refType="w" fact="0.1623"/>
          <dgm:constr type="h" for="ch" forName="text10" refType="h" fact="0.2314"/>
          <dgm:constr type="l" for="ch" forName="imageaccent10" refType="w" fact="0.4203"/>
          <dgm:constr type="t" for="ch" forName="imageaccent10" refType="h" fact="0.8701"/>
          <dgm:constr type="w" for="ch" forName="imageaccent10" refType="w" fact="0.0189"/>
          <dgm:constr type="h" for="ch" forName="imageaccent10" refType="h" fact="0.0271"/>
          <dgm:constr type="l" for="ch" forName="textaccent10" refType="w" fact="0.4504"/>
          <dgm:constr type="t" for="ch" forName="textaccent10" refType="h" fact="0.8446"/>
          <dgm:constr type="w" for="ch" forName="textaccent10" refType="w" fact="0.0189"/>
          <dgm:constr type="h" for="ch" forName="textaccent10" refType="h" fact="0.0271"/>
        </dgm:constrLst>
      </dgm:if>
      <dgm:if name="Name12" axis="ch" ptType="node" func="cnt" op="equ" val="11">
        <dgm:alg type="composite">
          <dgm:param type="ar" val="1.4704"/>
        </dgm:alg>
        <dgm:constrLst>
          <dgm:constr type="primFontSz" for="des" ptType="node" op="equ" val="65"/>
          <dgm:constr type="l" for="ch" forName="image4" refType="w" fact="0.5585"/>
          <dgm:constr type="t" for="ch" forName="image4" refType="h" fact="0.2287"/>
          <dgm:constr type="w" for="ch" forName="image4" refType="w" fact="0.1623"/>
          <dgm:constr type="h" for="ch" forName="image4" refType="h" fact="0.2049"/>
          <dgm:constr type="l" for="ch" forName="text5" refType="w" fact="0.5585"/>
          <dgm:constr type="t" for="ch" forName="text5" refType="h" fact="0.0022"/>
          <dgm:constr type="w" for="ch" forName="text5" refType="w" fact="0.1623"/>
          <dgm:constr type="h" for="ch" forName="text5" refType="h" fact="0.2049"/>
          <dgm:constr type="l" for="ch" forName="image5" refType="w" fact="0.6982"/>
          <dgm:constr type="t" for="ch" forName="image5" refType="h" fact="0.1165"/>
          <dgm:constr type="w" for="ch" forName="image5" refType="w" fact="0.1623"/>
          <dgm:constr type="h" for="ch" forName="image5" refType="h" fact="0.2049"/>
          <dgm:constr type="l" for="ch" forName="image2" refType="w" fact="0.4189"/>
          <dgm:constr type="t" for="ch" forName="image2" refType="h" fact="0.34"/>
          <dgm:constr type="w" for="ch" forName="image2" refType="w" fact="0.1623"/>
          <dgm:constr type="h" for="ch" forName="image2" refType="h" fact="0.2049"/>
          <dgm:constr type="l" for="ch" forName="text4" refType="w" fact="0.4189"/>
          <dgm:constr type="t" for="ch" forName="text4" refType="h" fact="0.1135"/>
          <dgm:constr type="w" for="ch" forName="text4" refType="w" fact="0.1623"/>
          <dgm:constr type="h" for="ch" forName="text4" refType="h" fact="0.2049"/>
          <dgm:constr type="l" for="ch" forName="text2" refType="w" fact="0.2793"/>
          <dgm:constr type="t" for="ch" forName="text2" refType="h" fact="0.2265"/>
          <dgm:constr type="w" for="ch" forName="text2" refType="w" fact="0.1623"/>
          <dgm:constr type="h" for="ch" forName="text2" refType="h" fact="0.2049"/>
          <dgm:constr type="l" for="ch" forName="image3" refType="w" fact="0.2793"/>
          <dgm:constr type="t" for="ch" forName="image3" refType="h" fact="0"/>
          <dgm:constr type="w" for="ch" forName="image3" refType="w" fact="0.1623"/>
          <dgm:constr type="h" for="ch" forName="image3" refType="h" fact="0.2049"/>
          <dgm:constr type="l" for="ch" forName="text1" refType="w" fact="0.1396"/>
          <dgm:constr type="t" for="ch" forName="text1" refType="h" fact="0.3404"/>
          <dgm:constr type="w" for="ch" forName="text1" refType="w" fact="0.1623"/>
          <dgm:constr type="h" for="ch" forName="text1" refType="h" fact="0.2049"/>
          <dgm:constr type="l" for="ch" forName="text3" refType="w" fact="0.1396"/>
          <dgm:constr type="t" for="ch" forName="text3" refType="h" fact="0.1139"/>
          <dgm:constr type="w" for="ch" forName="text3" refType="w" fact="0.1623"/>
          <dgm:constr type="h" for="ch" forName="text3" refType="h" fact="0.2049"/>
          <dgm:constr type="l" for="ch" forName="textaccent1" refType="w" fact="0.1435"/>
          <dgm:constr type="t" for="ch" forName="textaccent1" refType="h" fact="0.432"/>
          <dgm:constr type="w" for="ch" forName="textaccent1" refType="w" fact="0.0189"/>
          <dgm:constr type="h" for="ch" forName="textaccent1" refType="h" fact="0.024"/>
          <dgm:constr type="l" for="ch" forName="image1" refType="w" fact="0"/>
          <dgm:constr type="t" for="ch" forName="image1" refType="h" fact="0.2272"/>
          <dgm:constr type="w" for="ch" forName="image1" refType="w" fact="0.1623"/>
          <dgm:constr type="h" for="ch" forName="image1" refType="h" fact="0.2049"/>
          <dgm:constr type="l" for="ch" forName="imageaccent1" refType="w" fact="0.1111"/>
          <dgm:constr type="t" for="ch" forName="imageaccent1" refType="h" fact="0.4048"/>
          <dgm:constr type="w" for="ch" forName="imageaccent1" refType="w" fact="0.0189"/>
          <dgm:constr type="h" for="ch" forName="imageaccent1" refType="h" fact="0.024"/>
          <dgm:constr type="l" for="ch" forName="textaccent2" refType="w" fact="0.391"/>
          <dgm:constr type="t" for="ch" forName="textaccent2" refType="h" fact="0.4038"/>
          <dgm:constr type="w" for="ch" forName="textaccent2" refType="w" fact="0.0189"/>
          <dgm:constr type="h" for="ch" forName="textaccent2" refType="h" fact="0.024"/>
          <dgm:constr type="l" for="ch" forName="imageaccent2" refType="w" fact="0.4228"/>
          <dgm:constr type="t" for="ch" forName="imageaccent2" refType="h" fact="0.4312"/>
          <dgm:constr type="w" for="ch" forName="imageaccent2" refType="w" fact="0.0189"/>
          <dgm:constr type="h" for="ch" forName="imageaccent2" refType="h" fact="0.024"/>
          <dgm:constr type="l" for="ch" forName="textaccent3" refType="w" fact="0.2501"/>
          <dgm:constr type="t" for="ch" forName="textaccent3" refType="h" fact="0.1167"/>
          <dgm:constr type="w" for="ch" forName="textaccent3" refType="w" fact="0.0189"/>
          <dgm:constr type="h" for="ch" forName="textaccent3" refType="h" fact="0.024"/>
          <dgm:constr type="l" for="ch" forName="imageaccent3" refType="w" fact="0.2839"/>
          <dgm:constr type="t" for="ch" forName="imageaccent3" refType="h" fact="0.0908"/>
          <dgm:constr type="w" for="ch" forName="imageaccent3" refType="w" fact="0.0189"/>
          <dgm:constr type="h" for="ch" forName="imageaccent3" refType="h" fact="0.024"/>
          <dgm:constr type="l" for="ch" forName="textaccent4" refType="w" fact="0.5593"/>
          <dgm:constr type="t" for="ch" forName="textaccent4" refType="h" fact="0.2042"/>
          <dgm:constr type="w" for="ch" forName="textaccent4" refType="w" fact="0.0189"/>
          <dgm:constr type="h" for="ch" forName="textaccent4" refType="h" fact="0.024"/>
          <dgm:constr type="l" for="ch" forName="imageaccent4" refType="w" fact="0.5901"/>
          <dgm:constr type="t" for="ch" forName="imageaccent4" refType="h" fact="0.2323"/>
          <dgm:constr type="w" for="ch" forName="imageaccent4" refType="w" fact="0.0189"/>
          <dgm:constr type="h" for="ch" forName="imageaccent4" refType="h" fact="0.024"/>
          <dgm:constr type="l" for="ch" forName="textaccent5" refType="w" fact="0.6989"/>
          <dgm:constr type="t" for="ch" forName="textaccent5" refType="h" fact="0.094"/>
          <dgm:constr type="w" for="ch" forName="textaccent5" refType="w" fact="0.0189"/>
          <dgm:constr type="h" for="ch" forName="textaccent5" refType="h" fact="0.024"/>
          <dgm:constr type="l" for="ch" forName="imageaccent5" refType="w" fact="0.7305"/>
          <dgm:constr type="t" for="ch" forName="imageaccent5" refType="h" fact="0.121"/>
          <dgm:constr type="w" for="ch" forName="imageaccent5" refType="w" fact="0.0189"/>
          <dgm:constr type="h" for="ch" forName="imageaccent5" refType="h" fact="0.024"/>
          <dgm:constr type="l" for="ch" forName="image6" refType="w" fact="0.5585"/>
          <dgm:constr type="t" for="ch" forName="image6" refType="h" fact="0.4548"/>
          <dgm:constr type="w" for="ch" forName="image6" refType="w" fact="0.1623"/>
          <dgm:constr type="h" for="ch" forName="image6" refType="h" fact="0.2049"/>
          <dgm:constr type="l" for="ch" forName="text6" refType="w" fact="0.6982"/>
          <dgm:constr type="t" for="ch" forName="text6" refType="h" fact="0.3426"/>
          <dgm:constr type="w" for="ch" forName="text6" refType="w" fact="0.1623"/>
          <dgm:constr type="h" for="ch" forName="text6" refType="h" fact="0.2049"/>
          <dgm:constr type="l" for="ch" forName="imageaccent6" refType="w" fact="0.7002"/>
          <dgm:constr type="t" for="ch" forName="imageaccent6" refType="h" fact="0.5447"/>
          <dgm:constr type="w" for="ch" forName="imageaccent6" refType="w" fact="0.0189"/>
          <dgm:constr type="h" for="ch" forName="imageaccent6" refType="h" fact="0.024"/>
          <dgm:constr type="l" for="ch" forName="textaccent6" refType="w" fact="0.7303"/>
          <dgm:constr type="t" for="ch" forName="textaccent6" refType="h" fact="0.5221"/>
          <dgm:constr type="w" for="ch" forName="textaccent6" refType="w" fact="0.0189"/>
          <dgm:constr type="h" for="ch" forName="textaccent6" refType="h" fact="0.024"/>
          <dgm:constr type="l" for="ch" forName="text7" refType="w" fact="0.2792"/>
          <dgm:constr type="t" for="ch" forName="text7" refType="h" fact="0.4535"/>
          <dgm:constr type="w" for="ch" forName="text7" refType="w" fact="0.1623"/>
          <dgm:constr type="h" for="ch" forName="text7" refType="h" fact="0.2049"/>
          <dgm:constr type="l" for="ch" forName="image7" refType="w" fact="0.1395"/>
          <dgm:constr type="t" for="ch" forName="image7" refType="h" fact="0.5674"/>
          <dgm:constr type="w" for="ch" forName="image7" refType="w" fact="0.1623"/>
          <dgm:constr type="h" for="ch" forName="image7" refType="h" fact="0.2049"/>
          <dgm:constr type="l" for="ch" forName="imageaccent7" refType="w" fact="0.25"/>
          <dgm:constr type="t" for="ch" forName="imageaccent7" refType="h" fact="0.5703"/>
          <dgm:constr type="w" for="ch" forName="imageaccent7" refType="w" fact="0.0189"/>
          <dgm:constr type="h" for="ch" forName="imageaccent7" refType="h" fact="0.024"/>
          <dgm:constr type="l" for="ch" forName="textaccent7" refType="w" fact="0.2838"/>
          <dgm:constr type="t" for="ch" forName="textaccent7" refType="h" fact="0.5443"/>
          <dgm:constr type="w" for="ch" forName="textaccent7" refType="w" fact="0.0189"/>
          <dgm:constr type="h" for="ch" forName="textaccent7" refType="h" fact="0.024"/>
          <dgm:constr type="l" for="ch" forName="image8" refType="w" fact="0.6975"/>
          <dgm:constr type="t" for="ch" forName="image8" refType="h" fact="0.5696"/>
          <dgm:constr type="w" for="ch" forName="image8" refType="w" fact="0.1623"/>
          <dgm:constr type="h" for="ch" forName="image8" refType="h" fact="0.2049"/>
          <dgm:constr type="l" for="ch" forName="text8" refType="w" fact="0.8371"/>
          <dgm:constr type="t" for="ch" forName="text8" refType="h" fact="0.4574"/>
          <dgm:constr type="w" for="ch" forName="text8" refType="w" fact="0.1623"/>
          <dgm:constr type="h" for="ch" forName="text8" refType="h" fact="0.2049"/>
          <dgm:constr type="l" for="ch" forName="imageaccent8" refType="w" fact="0.8392"/>
          <dgm:constr type="t" for="ch" forName="imageaccent8" refType="h" fact="0.6595"/>
          <dgm:constr type="w" for="ch" forName="imageaccent8" refType="w" fact="0.0189"/>
          <dgm:constr type="h" for="ch" forName="imageaccent8" refType="h" fact="0.024"/>
          <dgm:constr type="l" for="ch" forName="textaccent8" refType="w" fact="0.8693"/>
          <dgm:constr type="t" for="ch" forName="textaccent8" refType="h" fact="0.6369"/>
          <dgm:constr type="w" for="ch" forName="textaccent8" refType="w" fact="0.0189"/>
          <dgm:constr type="h" for="ch" forName="textaccent8" refType="h" fact="0.024"/>
          <dgm:constr type="l" for="ch" forName="text9" refType="w" fact="0.8377"/>
          <dgm:constr type="t" for="ch" forName="text9" refType="h" fact="0.0044"/>
          <dgm:constr type="w" for="ch" forName="text9" refType="w" fact="0.1623"/>
          <dgm:constr type="h" for="ch" forName="text9" refType="h" fact="0.2049"/>
          <dgm:constr type="l" for="ch" forName="textaccent9" refType="w" fact="0.95"/>
          <dgm:constr type="t" for="ch" forName="textaccent9" refType="h" fact="0.1846"/>
          <dgm:constr type="w" for="ch" forName="textaccent9" refType="w" fact="0.0189"/>
          <dgm:constr type="h" for="ch" forName="textaccent9" refType="h" fact="0.024"/>
          <dgm:constr type="l" for="ch" forName="image9" refType="w" fact="0.8377"/>
          <dgm:constr type="t" for="ch" forName="image9" refType="h" fact="0.2306"/>
          <dgm:constr type="w" for="ch" forName="image9" refType="w" fact="0.1623"/>
          <dgm:constr type="h" for="ch" forName="image9" refType="h" fact="0.2049"/>
          <dgm:constr type="l" for="ch" forName="imageaccent9" refType="w" fact="0.95"/>
          <dgm:constr type="t" for="ch" forName="imageaccent9" refType="h" fact="0.2318"/>
          <dgm:constr type="w" for="ch" forName="imageaccent9" refType="w" fact="0.0189"/>
          <dgm:constr type="h" for="ch" forName="imageaccent9" refType="h" fact="0.024"/>
          <dgm:constr type="l" for="ch" forName="image10" refType="w" fact="0.2786"/>
          <dgm:constr type="t" for="ch" forName="image10" refType="h" fact="0.6805"/>
          <dgm:constr type="w" for="ch" forName="image10" refType="w" fact="0.1623"/>
          <dgm:constr type="h" for="ch" forName="image10" refType="h" fact="0.2049"/>
          <dgm:constr type="l" for="ch" forName="text10" refType="w" fact="0.4183"/>
          <dgm:constr type="t" for="ch" forName="text10" refType="h" fact="0.5683"/>
          <dgm:constr type="w" for="ch" forName="text10" refType="w" fact="0.1623"/>
          <dgm:constr type="h" for="ch" forName="text10" refType="h" fact="0.2049"/>
          <dgm:constr type="l" for="ch" forName="imageaccent10" refType="w" fact="0.4203"/>
          <dgm:constr type="t" for="ch" forName="imageaccent10" refType="h" fact="0.7704"/>
          <dgm:constr type="w" for="ch" forName="imageaccent10" refType="w" fact="0.0189"/>
          <dgm:constr type="h" for="ch" forName="imageaccent10" refType="h" fact="0.024"/>
          <dgm:constr type="l" for="ch" forName="textaccent10" refType="w" fact="0.4504"/>
          <dgm:constr type="t" for="ch" forName="textaccent10" refType="h" fact="0.7478"/>
          <dgm:constr type="w" for="ch" forName="textaccent10" refType="w" fact="0.0189"/>
          <dgm:constr type="h" for="ch" forName="textaccent10" refType="h" fact="0.024"/>
          <dgm:constr type="l" for="ch" forName="text11" refType="w" fact="0.6971"/>
          <dgm:constr type="t" for="ch" forName="text11" refType="h" fact="0.7951"/>
          <dgm:constr type="w" for="ch" forName="text11" refType="w" fact="0.1623"/>
          <dgm:constr type="h" for="ch" forName="text11" refType="h" fact="0.2049"/>
          <dgm:constr type="l" for="ch" forName="image11" refType="w" fact="0.5575"/>
          <dgm:constr type="t" for="ch" forName="image11" refType="h" fact="0.6816"/>
          <dgm:constr type="w" for="ch" forName="image11" refType="w" fact="0.1623"/>
          <dgm:constr type="h" for="ch" forName="image11" refType="h" fact="0.2049"/>
          <dgm:constr type="l" for="ch" forName="imageaccent11" refType="w" fact="0.6692"/>
          <dgm:constr type="t" for="ch" forName="imageaccent11" refType="h" fact="0.8589"/>
          <dgm:constr type="w" for="ch" forName="imageaccent11" refType="w" fact="0.0189"/>
          <dgm:constr type="h" for="ch" forName="imageaccent11" refType="h" fact="0.024"/>
          <dgm:constr type="l" for="ch" forName="textaccent11" refType="w" fact="0.701"/>
          <dgm:constr type="t" for="ch" forName="textaccent11" refType="h" fact="0.8863"/>
          <dgm:constr type="w" for="ch" forName="textaccent11" refType="w" fact="0.0189"/>
          <dgm:constr type="h" for="ch" forName="textaccent11" refType="h" fact="0.024"/>
        </dgm:constrLst>
      </dgm:if>
      <dgm:else name="Name13">
        <dgm:alg type="composite">
          <dgm:param type="ar" val="1.675"/>
        </dgm:alg>
        <dgm:constrLst>
          <dgm:constr type="primFontSz" for="des" ptType="node" op="equ" val="65"/>
          <dgm:constr type="l" for="ch" forName="image4" refType="w" fact="0.4903"/>
          <dgm:constr type="t" for="ch" forName="image4" refType="h" fact="0.2287"/>
          <dgm:constr type="w" for="ch" forName="image4" refType="w" fact="0.1425"/>
          <dgm:constr type="h" for="ch" forName="image4" refType="h" fact="0.2049"/>
          <dgm:constr type="l" for="ch" forName="text5" refType="w" fact="0.4903"/>
          <dgm:constr type="t" for="ch" forName="text5" refType="h" fact="0.0022"/>
          <dgm:constr type="w" for="ch" forName="text5" refType="w" fact="0.1425"/>
          <dgm:constr type="h" for="ch" forName="text5" refType="h" fact="0.2049"/>
          <dgm:constr type="l" for="ch" forName="image5" refType="w" fact="0.6129"/>
          <dgm:constr type="t" for="ch" forName="image5" refType="h" fact="0.1165"/>
          <dgm:constr type="w" for="ch" forName="image5" refType="w" fact="0.1425"/>
          <dgm:constr type="h" for="ch" forName="image5" refType="h" fact="0.2049"/>
          <dgm:constr type="l" for="ch" forName="image2" refType="w" fact="0.3677"/>
          <dgm:constr type="t" for="ch" forName="image2" refType="h" fact="0.34"/>
          <dgm:constr type="w" for="ch" forName="image2" refType="w" fact="0.1425"/>
          <dgm:constr type="h" for="ch" forName="image2" refType="h" fact="0.2049"/>
          <dgm:constr type="l" for="ch" forName="text4" refType="w" fact="0.3677"/>
          <dgm:constr type="t" for="ch" forName="text4" refType="h" fact="0.1135"/>
          <dgm:constr type="w" for="ch" forName="text4" refType="w" fact="0.1425"/>
          <dgm:constr type="h" for="ch" forName="text4" refType="h" fact="0.2049"/>
          <dgm:constr type="l" for="ch" forName="text2" refType="w" fact="0.2452"/>
          <dgm:constr type="t" for="ch" forName="text2" refType="h" fact="0.2265"/>
          <dgm:constr type="w" for="ch" forName="text2" refType="w" fact="0.1425"/>
          <dgm:constr type="h" for="ch" forName="text2" refType="h" fact="0.2049"/>
          <dgm:constr type="l" for="ch" forName="image3" refType="w" fact="0.2452"/>
          <dgm:constr type="t" for="ch" forName="image3" refType="h" fact="0"/>
          <dgm:constr type="w" for="ch" forName="image3" refType="w" fact="0.1425"/>
          <dgm:constr type="h" for="ch" forName="image3" refType="h" fact="0.2049"/>
          <dgm:constr type="l" for="ch" forName="text1" refType="w" fact="0.1226"/>
          <dgm:constr type="t" for="ch" forName="text1" refType="h" fact="0.3404"/>
          <dgm:constr type="w" for="ch" forName="text1" refType="w" fact="0.1425"/>
          <dgm:constr type="h" for="ch" forName="text1" refType="h" fact="0.2049"/>
          <dgm:constr type="l" for="ch" forName="text3" refType="w" fact="0.1226"/>
          <dgm:constr type="t" for="ch" forName="text3" refType="h" fact="0.1139"/>
          <dgm:constr type="w" for="ch" forName="text3" refType="w" fact="0.1425"/>
          <dgm:constr type="h" for="ch" forName="text3" refType="h" fact="0.2049"/>
          <dgm:constr type="l" for="ch" forName="textaccent1" refType="w" fact="0.126"/>
          <dgm:constr type="t" for="ch" forName="textaccent1" refType="h" fact="0.432"/>
          <dgm:constr type="w" for="ch" forName="textaccent1" refType="w" fact="0.0166"/>
          <dgm:constr type="h" for="ch" forName="textaccent1" refType="h" fact="0.024"/>
          <dgm:constr type="l" for="ch" forName="image1" refType="w" fact="0"/>
          <dgm:constr type="t" for="ch" forName="image1" refType="h" fact="0.2272"/>
          <dgm:constr type="w" for="ch" forName="image1" refType="w" fact="0.1425"/>
          <dgm:constr type="h" for="ch" forName="image1" refType="h" fact="0.2049"/>
          <dgm:constr type="l" for="ch" forName="imageaccent1" refType="w" fact="0.0976"/>
          <dgm:constr type="t" for="ch" forName="imageaccent1" refType="h" fact="0.4048"/>
          <dgm:constr type="w" for="ch" forName="imageaccent1" refType="w" fact="0.0166"/>
          <dgm:constr type="h" for="ch" forName="imageaccent1" refType="h" fact="0.024"/>
          <dgm:constr type="l" for="ch" forName="textaccent2" refType="w" fact="0.3432"/>
          <dgm:constr type="t" for="ch" forName="textaccent2" refType="h" fact="0.4038"/>
          <dgm:constr type="w" for="ch" forName="textaccent2" refType="w" fact="0.0166"/>
          <dgm:constr type="h" for="ch" forName="textaccent2" refType="h" fact="0.024"/>
          <dgm:constr type="l" for="ch" forName="imageaccent2" refType="w" fact="0.3712"/>
          <dgm:constr type="t" for="ch" forName="imageaccent2" refType="h" fact="0.4312"/>
          <dgm:constr type="w" for="ch" forName="imageaccent2" refType="w" fact="0.0166"/>
          <dgm:constr type="h" for="ch" forName="imageaccent2" refType="h" fact="0.024"/>
          <dgm:constr type="l" for="ch" forName="textaccent3" refType="w" fact="0.2196"/>
          <dgm:constr type="t" for="ch" forName="textaccent3" refType="h" fact="0.1167"/>
          <dgm:constr type="w" for="ch" forName="textaccent3" refType="w" fact="0.0166"/>
          <dgm:constr type="h" for="ch" forName="textaccent3" refType="h" fact="0.024"/>
          <dgm:constr type="l" for="ch" forName="imageaccent3" refType="w" fact="0.2492"/>
          <dgm:constr type="t" for="ch" forName="imageaccent3" refType="h" fact="0.0908"/>
          <dgm:constr type="w" for="ch" forName="imageaccent3" refType="w" fact="0.0166"/>
          <dgm:constr type="h" for="ch" forName="imageaccent3" refType="h" fact="0.024"/>
          <dgm:constr type="l" for="ch" forName="textaccent4" refType="w" fact="0.491"/>
          <dgm:constr type="t" for="ch" forName="textaccent4" refType="h" fact="0.2042"/>
          <dgm:constr type="w" for="ch" forName="textaccent4" refType="w" fact="0.0166"/>
          <dgm:constr type="h" for="ch" forName="textaccent4" refType="h" fact="0.024"/>
          <dgm:constr type="l" for="ch" forName="imageaccent4" refType="w" fact="0.5181"/>
          <dgm:constr type="t" for="ch" forName="imageaccent4" refType="h" fact="0.2323"/>
          <dgm:constr type="w" for="ch" forName="imageaccent4" refType="w" fact="0.0166"/>
          <dgm:constr type="h" for="ch" forName="imageaccent4" refType="h" fact="0.024"/>
          <dgm:constr type="l" for="ch" forName="textaccent5" refType="w" fact="0.6136"/>
          <dgm:constr type="t" for="ch" forName="textaccent5" refType="h" fact="0.094"/>
          <dgm:constr type="w" for="ch" forName="textaccent5" refType="w" fact="0.0166"/>
          <dgm:constr type="h" for="ch" forName="textaccent5" refType="h" fact="0.024"/>
          <dgm:constr type="l" for="ch" forName="imageaccent5" refType="w" fact="0.6413"/>
          <dgm:constr type="t" for="ch" forName="imageaccent5" refType="h" fact="0.121"/>
          <dgm:constr type="w" for="ch" forName="imageaccent5" refType="w" fact="0.0166"/>
          <dgm:constr type="h" for="ch" forName="imageaccent5" refType="h" fact="0.024"/>
          <dgm:constr type="l" for="ch" forName="image6" refType="w" fact="0.4903"/>
          <dgm:constr type="t" for="ch" forName="image6" refType="h" fact="0.4548"/>
          <dgm:constr type="w" for="ch" forName="image6" refType="w" fact="0.1425"/>
          <dgm:constr type="h" for="ch" forName="image6" refType="h" fact="0.2049"/>
          <dgm:constr type="l" for="ch" forName="text6" refType="w" fact="0.6129"/>
          <dgm:constr type="t" for="ch" forName="text6" refType="h" fact="0.3426"/>
          <dgm:constr type="w" for="ch" forName="text6" refType="w" fact="0.1425"/>
          <dgm:constr type="h" for="ch" forName="text6" refType="h" fact="0.2049"/>
          <dgm:constr type="l" for="ch" forName="imageaccent6" refType="w" fact="0.6147"/>
          <dgm:constr type="t" for="ch" forName="imageaccent6" refType="h" fact="0.5447"/>
          <dgm:constr type="w" for="ch" forName="imageaccent6" refType="w" fact="0.0166"/>
          <dgm:constr type="h" for="ch" forName="imageaccent6" refType="h" fact="0.024"/>
          <dgm:constr type="l" for="ch" forName="textaccent6" refType="w" fact="0.6411"/>
          <dgm:constr type="t" for="ch" forName="textaccent6" refType="h" fact="0.5221"/>
          <dgm:constr type="w" for="ch" forName="textaccent6" refType="w" fact="0.0166"/>
          <dgm:constr type="h" for="ch" forName="textaccent6" refType="h" fact="0.024"/>
          <dgm:constr type="l" for="ch" forName="text7" refType="w" fact="0.2451"/>
          <dgm:constr type="t" for="ch" forName="text7" refType="h" fact="0.4535"/>
          <dgm:constr type="w" for="ch" forName="text7" refType="w" fact="0.1425"/>
          <dgm:constr type="h" for="ch" forName="text7" refType="h" fact="0.2049"/>
          <dgm:constr type="l" for="ch" forName="image7" refType="w" fact="0.1225"/>
          <dgm:constr type="t" for="ch" forName="image7" refType="h" fact="0.5674"/>
          <dgm:constr type="w" for="ch" forName="image7" refType="w" fact="0.1425"/>
          <dgm:constr type="h" for="ch" forName="image7" refType="h" fact="0.2049"/>
          <dgm:constr type="l" for="ch" forName="imageaccent7" refType="w" fact="0.2195"/>
          <dgm:constr type="t" for="ch" forName="imageaccent7" refType="h" fact="0.5703"/>
          <dgm:constr type="w" for="ch" forName="imageaccent7" refType="w" fact="0.0166"/>
          <dgm:constr type="h" for="ch" forName="imageaccent7" refType="h" fact="0.024"/>
          <dgm:constr type="l" for="ch" forName="textaccent7" refType="w" fact="0.2491"/>
          <dgm:constr type="t" for="ch" forName="textaccent7" refType="h" fact="0.5443"/>
          <dgm:constr type="w" for="ch" forName="textaccent7" refType="w" fact="0.0166"/>
          <dgm:constr type="h" for="ch" forName="textaccent7" refType="h" fact="0.024"/>
          <dgm:constr type="l" for="ch" forName="image8" refType="w" fact="0.6123"/>
          <dgm:constr type="t" for="ch" forName="image8" refType="h" fact="0.5696"/>
          <dgm:constr type="w" for="ch" forName="image8" refType="w" fact="0.1425"/>
          <dgm:constr type="h" for="ch" forName="image8" refType="h" fact="0.2049"/>
          <dgm:constr type="l" for="ch" forName="text8" refType="w" fact="0.7349"/>
          <dgm:constr type="t" for="ch" forName="text8" refType="h" fact="0.4574"/>
          <dgm:constr type="w" for="ch" forName="text8" refType="w" fact="0.1425"/>
          <dgm:constr type="h" for="ch" forName="text8" refType="h" fact="0.2049"/>
          <dgm:constr type="l" for="ch" forName="imageaccent8" refType="w" fact="0.7367"/>
          <dgm:constr type="t" for="ch" forName="imageaccent8" refType="h" fact="0.6595"/>
          <dgm:constr type="w" for="ch" forName="imageaccent8" refType="w" fact="0.0166"/>
          <dgm:constr type="h" for="ch" forName="imageaccent8" refType="h" fact="0.024"/>
          <dgm:constr type="l" for="ch" forName="textaccent8" refType="w" fact="0.7631"/>
          <dgm:constr type="t" for="ch" forName="textaccent8" refType="h" fact="0.6369"/>
          <dgm:constr type="w" for="ch" forName="textaccent8" refType="w" fact="0.0166"/>
          <dgm:constr type="h" for="ch" forName="textaccent8" refType="h" fact="0.024"/>
          <dgm:constr type="l" for="ch" forName="text9" refType="w" fact="0.7354"/>
          <dgm:constr type="t" for="ch" forName="text9" refType="h" fact="0.0044"/>
          <dgm:constr type="w" for="ch" forName="text9" refType="w" fact="0.1425"/>
          <dgm:constr type="h" for="ch" forName="text9" refType="h" fact="0.2049"/>
          <dgm:constr type="l" for="ch" forName="textaccent9" refType="w" fact="0.8339"/>
          <dgm:constr type="t" for="ch" forName="textaccent9" refType="h" fact="0.1846"/>
          <dgm:constr type="w" for="ch" forName="textaccent9" refType="w" fact="0.0166"/>
          <dgm:constr type="h" for="ch" forName="textaccent9" refType="h" fact="0.024"/>
          <dgm:constr type="l" for="ch" forName="image9" refType="w" fact="0.7354"/>
          <dgm:constr type="t" for="ch" forName="image9" refType="h" fact="0.2306"/>
          <dgm:constr type="w" for="ch" forName="image9" refType="w" fact="0.1425"/>
          <dgm:constr type="h" for="ch" forName="image9" refType="h" fact="0.2049"/>
          <dgm:constr type="l" for="ch" forName="imageaccent9" refType="w" fact="0.8339"/>
          <dgm:constr type="t" for="ch" forName="imageaccent9" refType="h" fact="0.2318"/>
          <dgm:constr type="w" for="ch" forName="imageaccent9" refType="w" fact="0.0166"/>
          <dgm:constr type="h" for="ch" forName="imageaccent9" refType="h" fact="0.024"/>
          <dgm:constr type="l" for="ch" forName="image10" refType="w" fact="0.2446"/>
          <dgm:constr type="t" for="ch" forName="image10" refType="h" fact="0.6805"/>
          <dgm:constr type="w" for="ch" forName="image10" refType="w" fact="0.1425"/>
          <dgm:constr type="h" for="ch" forName="image10" refType="h" fact="0.2049"/>
          <dgm:constr type="l" for="ch" forName="text10" refType="w" fact="0.3672"/>
          <dgm:constr type="t" for="ch" forName="text10" refType="h" fact="0.5683"/>
          <dgm:constr type="w" for="ch" forName="text10" refType="w" fact="0.1425"/>
          <dgm:constr type="h" for="ch" forName="text10" refType="h" fact="0.2049"/>
          <dgm:constr type="l" for="ch" forName="imageaccent10" refType="w" fact="0.369"/>
          <dgm:constr type="t" for="ch" forName="imageaccent10" refType="h" fact="0.7704"/>
          <dgm:constr type="w" for="ch" forName="imageaccent10" refType="w" fact="0.0166"/>
          <dgm:constr type="h" for="ch" forName="imageaccent10" refType="h" fact="0.024"/>
          <dgm:constr type="l" for="ch" forName="textaccent10" refType="w" fact="0.3954"/>
          <dgm:constr type="t" for="ch" forName="textaccent10" refType="h" fact="0.7478"/>
          <dgm:constr type="w" for="ch" forName="textaccent10" refType="w" fact="0.0166"/>
          <dgm:constr type="h" for="ch" forName="textaccent10" refType="h" fact="0.024"/>
          <dgm:constr type="l" for="ch" forName="text11" refType="w" fact="0.612"/>
          <dgm:constr type="t" for="ch" forName="text11" refType="h" fact="0.7951"/>
          <dgm:constr type="w" for="ch" forName="text11" refType="w" fact="0.1425"/>
          <dgm:constr type="h" for="ch" forName="text11" refType="h" fact="0.2049"/>
          <dgm:constr type="l" for="ch" forName="image11" refType="w" fact="0.4894"/>
          <dgm:constr type="t" for="ch" forName="image11" refType="h" fact="0.6816"/>
          <dgm:constr type="w" for="ch" forName="image11" refType="w" fact="0.1425"/>
          <dgm:constr type="h" for="ch" forName="image11" refType="h" fact="0.2049"/>
          <dgm:constr type="l" for="ch" forName="imageaccent11" refType="w" fact="0.5874"/>
          <dgm:constr type="t" for="ch" forName="imageaccent11" refType="h" fact="0.8589"/>
          <dgm:constr type="w" for="ch" forName="imageaccent11" refType="w" fact="0.0166"/>
          <dgm:constr type="h" for="ch" forName="imageaccent11" refType="h" fact="0.024"/>
          <dgm:constr type="l" for="ch" forName="textaccent11" refType="w" fact="0.6154"/>
          <dgm:constr type="t" for="ch" forName="textaccent11" refType="h" fact="0.8863"/>
          <dgm:constr type="w" for="ch" forName="textaccent11" refType="w" fact="0.0166"/>
          <dgm:constr type="h" for="ch" forName="textaccent11" refType="h" fact="0.024"/>
          <dgm:constr type="l" for="ch" forName="text12" refType="w" fact="0.735"/>
          <dgm:constr type="t" for="ch" forName="text12" refType="h" fact="0.684"/>
          <dgm:constr type="w" for="ch" forName="text12" refType="w" fact="0.1425"/>
          <dgm:constr type="h" for="ch" forName="text12" refType="h" fact="0.2049"/>
          <dgm:constr type="l" for="ch" forName="image12" refType="w" fact="0.8575"/>
          <dgm:constr type="t" for="ch" forName="image12" refType="h" fact="0.5718"/>
          <dgm:constr type="w" for="ch" forName="image12" refType="w" fact="0.1425"/>
          <dgm:constr type="h" for="ch" forName="image12" refType="h" fact="0.2049"/>
          <dgm:constr type="l" for="ch" forName="textaccent12" refType="w" fact="0.8594"/>
          <dgm:constr type="t" for="ch" forName="textaccent12" refType="h" fact="0.7739"/>
          <dgm:constr type="w" for="ch" forName="textaccent12" refType="w" fact="0.0166"/>
          <dgm:constr type="h" for="ch" forName="textaccent12" refType="h" fact="0.024"/>
          <dgm:constr type="l" for="ch" forName="imageaccent12" refType="w" fact="0.8858"/>
          <dgm:constr type="t" for="ch" forName="imageaccent12" refType="h" fact="0.7513"/>
          <dgm:constr type="w" for="ch" forName="imageaccent12" refType="w" fact="0.0166"/>
          <dgm:constr type="h" for="ch" forName="imageaccent12" refType="h" fact="0.024"/>
        </dgm:constrLst>
      </dgm:else>
    </dgm:choose>
    <dgm:forEach name="wrapper" axis="self" ptType="parTrans">
      <dgm:forEach name="wrapper2" axis="self" ptType="sibTrans" st="2">
        <dgm:forEach name="textRepeat" axis="self">
          <dgm:layoutNode name="textRepeatNode" styleLbl="alignNode1">
            <dgm:varLst>
              <dgm:chMax val="0"/>
              <dgm:chPref val="0"/>
              <dgm:bulletEnabled val="1"/>
            </dgm:varLst>
            <dgm:alg type="tx"/>
            <dgm:shape xmlns:r="http://schemas.openxmlformats.org/officeDocument/2006/relationships" type="hexagon" r:blip="">
              <dgm:adjLst>
                <dgm:adj idx="1" val="0.25"/>
                <dgm:adj idx="2" val="1.1547"/>
              </dgm:adjLst>
            </dgm:shape>
            <dgm:presOf axis="desOrSelf" ptType="node"/>
            <dgm:constrLst>
              <dgm:constr type="lMarg" refType="primFontSz" fact="0"/>
              <dgm:constr type="rMarg" refType="primFontSz" fact="0"/>
              <dgm:constr type="tMarg" refType="primFontSz" fact="0.1"/>
              <dgm:constr type="bMarg" refType="primFontSz" fact="0.1"/>
            </dgm:constrLst>
            <dgm:ruleLst>
              <dgm:rule type="primFontSz" val="5" fact="NaN" max="NaN"/>
            </dgm:ruleLst>
          </dgm:layoutNode>
        </dgm:forEach>
        <dgm:forEach name="accentRepeat" axis="self">
          <dgm:layoutNode name="accentRepeatNode" styleLbl="solidAlignAcc1">
            <dgm:alg type="sp"/>
            <dgm:shape xmlns:r="http://schemas.openxmlformats.org/officeDocument/2006/relationships" type="hexagon" r:blip="">
              <dgm:adjLst>
                <dgm:adj idx="1" val="0.25"/>
                <dgm:adj idx="2" val="1.1547"/>
              </dgm:adjLst>
            </dgm:shape>
            <dgm:presOf/>
          </dgm:layoutNode>
        </dgm:forEach>
        <dgm:forEach name="imageRepeat" axis="self">
          <dgm:layoutNode name="imageRepeatNode" styleLbl="alignAcc1">
            <dgm:alg type="sp"/>
            <dgm:shape xmlns:r="http://schemas.openxmlformats.org/officeDocument/2006/relationships" type="hexagon" r:blip="" blipPhldr="1">
              <dgm:adjLst>
                <dgm:adj idx="1" val="0.25"/>
                <dgm:adj idx="2" val="1.1547"/>
              </dgm:adjLst>
            </dgm:shape>
            <dgm:presOf axis="self"/>
          </dgm:layoutNode>
        </dgm:forEach>
      </dgm:forEach>
    </dgm:forEach>
    <dgm:forEach name="Name14" axis="ch" ptType="node" cnt="1">
      <dgm:layoutNode name="text1">
        <dgm:alg type="sp"/>
        <dgm:shape xmlns:r="http://schemas.openxmlformats.org/officeDocument/2006/relationships" r:blip="">
          <dgm:adjLst/>
        </dgm:shape>
        <dgm:presOf/>
        <dgm:constrLst/>
        <dgm:forEach name="Name15" ref="textRepeat"/>
      </dgm:layoutNode>
      <dgm:layoutNode name="textaccent1">
        <dgm:alg type="sp"/>
        <dgm:shape xmlns:r="http://schemas.openxmlformats.org/officeDocument/2006/relationships" r:blip="">
          <dgm:adjLst/>
        </dgm:shape>
        <dgm:presOf/>
        <dgm:constrLst/>
        <dgm:forEach name="Name16" ref="accentRepeat"/>
      </dgm:layoutNode>
    </dgm:forEach>
    <dgm:forEach name="Name17" axis="ch" ptType="sibTrans" hideLastTrans="0" cnt="1">
      <dgm:layoutNode name="image1">
        <dgm:alg type="sp"/>
        <dgm:shape xmlns:r="http://schemas.openxmlformats.org/officeDocument/2006/relationships" r:blip="">
          <dgm:adjLst/>
        </dgm:shape>
        <dgm:presOf/>
        <dgm:constrLst/>
        <dgm:forEach name="Name18" ref="imageRepeat"/>
      </dgm:layoutNode>
      <dgm:layoutNode name="imageaccent1">
        <dgm:alg type="sp"/>
        <dgm:shape xmlns:r="http://schemas.openxmlformats.org/officeDocument/2006/relationships" r:blip="">
          <dgm:adjLst/>
        </dgm:shape>
        <dgm:presOf/>
        <dgm:constrLst/>
        <dgm:forEach name="Name19" ref="accentRepeat"/>
      </dgm:layoutNode>
    </dgm:forEach>
    <dgm:forEach name="Name20" axis="ch" ptType="node" st="2" cnt="1">
      <dgm:layoutNode name="text2">
        <dgm:alg type="sp"/>
        <dgm:shape xmlns:r="http://schemas.openxmlformats.org/officeDocument/2006/relationships" r:blip="">
          <dgm:adjLst/>
        </dgm:shape>
        <dgm:presOf/>
        <dgm:constrLst/>
        <dgm:forEach name="Name21" ref="textRepeat"/>
      </dgm:layoutNode>
      <dgm:layoutNode name="textaccent2">
        <dgm:alg type="sp"/>
        <dgm:shape xmlns:r="http://schemas.openxmlformats.org/officeDocument/2006/relationships" r:blip="">
          <dgm:adjLst/>
        </dgm:shape>
        <dgm:presOf/>
        <dgm:constrLst/>
        <dgm:forEach name="Name22" ref="accentRepeat"/>
      </dgm:layoutNode>
    </dgm:forEach>
    <dgm:forEach name="Name23" axis="ch" ptType="sibTrans" hideLastTrans="0" st="2" cnt="1">
      <dgm:layoutNode name="image2">
        <dgm:alg type="sp"/>
        <dgm:shape xmlns:r="http://schemas.openxmlformats.org/officeDocument/2006/relationships" r:blip="">
          <dgm:adjLst/>
        </dgm:shape>
        <dgm:presOf/>
        <dgm:constrLst/>
        <dgm:forEach name="Name24" ref="imageRepeat"/>
      </dgm:layoutNode>
      <dgm:layoutNode name="imageaccent2">
        <dgm:alg type="sp"/>
        <dgm:shape xmlns:r="http://schemas.openxmlformats.org/officeDocument/2006/relationships" r:blip="">
          <dgm:adjLst/>
        </dgm:shape>
        <dgm:presOf/>
        <dgm:constrLst/>
        <dgm:forEach name="Name25" ref="accentRepeat"/>
      </dgm:layoutNode>
    </dgm:forEach>
    <dgm:forEach name="Name26" axis="ch" ptType="node" st="3" cnt="1">
      <dgm:layoutNode name="text3">
        <dgm:alg type="sp"/>
        <dgm:shape xmlns:r="http://schemas.openxmlformats.org/officeDocument/2006/relationships" r:blip="">
          <dgm:adjLst/>
        </dgm:shape>
        <dgm:presOf/>
        <dgm:constrLst/>
        <dgm:forEach name="Name27" ref="textRepeat"/>
      </dgm:layoutNode>
      <dgm:layoutNode name="textaccent3">
        <dgm:alg type="sp"/>
        <dgm:shape xmlns:r="http://schemas.openxmlformats.org/officeDocument/2006/relationships" r:blip="">
          <dgm:adjLst/>
        </dgm:shape>
        <dgm:presOf/>
        <dgm:constrLst/>
        <dgm:forEach name="Name28" ref="accentRepeat"/>
      </dgm:layoutNode>
    </dgm:forEach>
    <dgm:forEach name="Name29" axis="ch" ptType="sibTrans" hideLastTrans="0" st="3" cnt="1">
      <dgm:layoutNode name="image3">
        <dgm:alg type="sp"/>
        <dgm:shape xmlns:r="http://schemas.openxmlformats.org/officeDocument/2006/relationships" r:blip="">
          <dgm:adjLst/>
        </dgm:shape>
        <dgm:presOf/>
        <dgm:constrLst/>
        <dgm:forEach name="Name30" ref="imageRepeat"/>
      </dgm:layoutNode>
      <dgm:layoutNode name="imageaccent3">
        <dgm:alg type="sp"/>
        <dgm:shape xmlns:r="http://schemas.openxmlformats.org/officeDocument/2006/relationships" r:blip="">
          <dgm:adjLst/>
        </dgm:shape>
        <dgm:presOf/>
        <dgm:constrLst/>
        <dgm:forEach name="Name31" ref="accentRepeat"/>
      </dgm:layoutNode>
    </dgm:forEach>
    <dgm:forEach name="Name32" axis="ch" ptType="node" st="4" cnt="1">
      <dgm:layoutNode name="text4">
        <dgm:alg type="sp"/>
        <dgm:shape xmlns:r="http://schemas.openxmlformats.org/officeDocument/2006/relationships" r:blip="">
          <dgm:adjLst/>
        </dgm:shape>
        <dgm:presOf/>
        <dgm:constrLst/>
        <dgm:forEach name="Name33" ref="textRepeat"/>
      </dgm:layoutNode>
      <dgm:layoutNode name="textaccent4">
        <dgm:alg type="sp"/>
        <dgm:shape xmlns:r="http://schemas.openxmlformats.org/officeDocument/2006/relationships" r:blip="">
          <dgm:adjLst/>
        </dgm:shape>
        <dgm:presOf/>
        <dgm:constrLst/>
        <dgm:forEach name="Name34" ref="accentRepeat"/>
      </dgm:layoutNode>
    </dgm:forEach>
    <dgm:forEach name="Name35" axis="ch" ptType="sibTrans" hideLastTrans="0" st="4" cnt="1">
      <dgm:layoutNode name="image4">
        <dgm:alg type="sp"/>
        <dgm:shape xmlns:r="http://schemas.openxmlformats.org/officeDocument/2006/relationships" r:blip="">
          <dgm:adjLst/>
        </dgm:shape>
        <dgm:presOf/>
        <dgm:constrLst/>
        <dgm:forEach name="Name36" ref="imageRepeat"/>
      </dgm:layoutNode>
      <dgm:layoutNode name="imageaccent4">
        <dgm:alg type="sp"/>
        <dgm:shape xmlns:r="http://schemas.openxmlformats.org/officeDocument/2006/relationships" r:blip="">
          <dgm:adjLst/>
        </dgm:shape>
        <dgm:presOf/>
        <dgm:constrLst/>
        <dgm:forEach name="Name37" ref="accentRepeat"/>
      </dgm:layoutNode>
    </dgm:forEach>
    <dgm:forEach name="Name38" axis="ch" ptType="node" st="5" cnt="1">
      <dgm:layoutNode name="text5">
        <dgm:alg type="sp"/>
        <dgm:shape xmlns:r="http://schemas.openxmlformats.org/officeDocument/2006/relationships" r:blip="">
          <dgm:adjLst/>
        </dgm:shape>
        <dgm:presOf/>
        <dgm:constrLst/>
        <dgm:forEach name="Name39" ref="textRepeat"/>
      </dgm:layoutNode>
      <dgm:layoutNode name="textaccent5">
        <dgm:alg type="sp"/>
        <dgm:shape xmlns:r="http://schemas.openxmlformats.org/officeDocument/2006/relationships" r:blip="">
          <dgm:adjLst/>
        </dgm:shape>
        <dgm:presOf/>
        <dgm:constrLst/>
        <dgm:forEach name="Name40" ref="accentRepeat"/>
      </dgm:layoutNode>
    </dgm:forEach>
    <dgm:forEach name="Name41" axis="ch" ptType="sibTrans" hideLastTrans="0" st="5" cnt="1">
      <dgm:layoutNode name="image5">
        <dgm:alg type="sp"/>
        <dgm:shape xmlns:r="http://schemas.openxmlformats.org/officeDocument/2006/relationships" r:blip="">
          <dgm:adjLst/>
        </dgm:shape>
        <dgm:presOf/>
        <dgm:constrLst/>
        <dgm:forEach name="Name42" ref="imageRepeat"/>
      </dgm:layoutNode>
      <dgm:layoutNode name="imageaccent5">
        <dgm:alg type="sp"/>
        <dgm:shape xmlns:r="http://schemas.openxmlformats.org/officeDocument/2006/relationships" r:blip="">
          <dgm:adjLst/>
        </dgm:shape>
        <dgm:presOf/>
        <dgm:constrLst/>
        <dgm:forEach name="Name43" ref="accentRepeat"/>
      </dgm:layoutNode>
    </dgm:forEach>
    <dgm:forEach name="Name44" axis="ch" ptType="node" st="6" cnt="1">
      <dgm:layoutNode name="text6">
        <dgm:alg type="sp"/>
        <dgm:shape xmlns:r="http://schemas.openxmlformats.org/officeDocument/2006/relationships" r:blip="">
          <dgm:adjLst/>
        </dgm:shape>
        <dgm:presOf/>
        <dgm:constrLst/>
        <dgm:forEach name="Name45" ref="textRepeat"/>
      </dgm:layoutNode>
      <dgm:layoutNode name="textaccent6">
        <dgm:alg type="sp"/>
        <dgm:shape xmlns:r="http://schemas.openxmlformats.org/officeDocument/2006/relationships" r:blip="">
          <dgm:adjLst/>
        </dgm:shape>
        <dgm:presOf/>
        <dgm:constrLst/>
        <dgm:forEach name="Name46" ref="accentRepeat"/>
      </dgm:layoutNode>
    </dgm:forEach>
    <dgm:forEach name="Name47" axis="ch" ptType="sibTrans" hideLastTrans="0" st="6" cnt="1">
      <dgm:layoutNode name="image6">
        <dgm:alg type="sp"/>
        <dgm:shape xmlns:r="http://schemas.openxmlformats.org/officeDocument/2006/relationships" r:blip="">
          <dgm:adjLst/>
        </dgm:shape>
        <dgm:presOf/>
        <dgm:constrLst/>
        <dgm:forEach name="Name48" ref="imageRepeat"/>
      </dgm:layoutNode>
      <dgm:layoutNode name="imageaccent6">
        <dgm:alg type="sp"/>
        <dgm:shape xmlns:r="http://schemas.openxmlformats.org/officeDocument/2006/relationships" r:blip="">
          <dgm:adjLst/>
        </dgm:shape>
        <dgm:presOf/>
        <dgm:constrLst/>
        <dgm:forEach name="Name49" ref="accentRepeat"/>
      </dgm:layoutNode>
    </dgm:forEach>
    <dgm:forEach name="Name50" axis="ch" ptType="node" st="7" cnt="1">
      <dgm:layoutNode name="text7">
        <dgm:alg type="sp"/>
        <dgm:shape xmlns:r="http://schemas.openxmlformats.org/officeDocument/2006/relationships" r:blip="">
          <dgm:adjLst/>
        </dgm:shape>
        <dgm:presOf/>
        <dgm:constrLst/>
        <dgm:forEach name="Name51" ref="textRepeat"/>
      </dgm:layoutNode>
      <dgm:layoutNode name="textaccent7">
        <dgm:alg type="sp"/>
        <dgm:shape xmlns:r="http://schemas.openxmlformats.org/officeDocument/2006/relationships" r:blip="">
          <dgm:adjLst/>
        </dgm:shape>
        <dgm:presOf/>
        <dgm:constrLst/>
        <dgm:forEach name="Name52" ref="accentRepeat"/>
      </dgm:layoutNode>
    </dgm:forEach>
    <dgm:forEach name="Name53" axis="ch" ptType="sibTrans" hideLastTrans="0" st="7" cnt="1">
      <dgm:layoutNode name="image7">
        <dgm:alg type="sp"/>
        <dgm:shape xmlns:r="http://schemas.openxmlformats.org/officeDocument/2006/relationships" r:blip="">
          <dgm:adjLst/>
        </dgm:shape>
        <dgm:presOf/>
        <dgm:constrLst/>
        <dgm:forEach name="Name54" ref="imageRepeat"/>
      </dgm:layoutNode>
      <dgm:layoutNode name="imageaccent7">
        <dgm:alg type="sp"/>
        <dgm:shape xmlns:r="http://schemas.openxmlformats.org/officeDocument/2006/relationships" r:blip="">
          <dgm:adjLst/>
        </dgm:shape>
        <dgm:presOf/>
        <dgm:constrLst/>
        <dgm:forEach name="Name55" ref="accentRepeat"/>
      </dgm:layoutNode>
    </dgm:forEach>
    <dgm:forEach name="Name56" axis="ch" ptType="node" st="8" cnt="1">
      <dgm:layoutNode name="text8">
        <dgm:alg type="sp"/>
        <dgm:shape xmlns:r="http://schemas.openxmlformats.org/officeDocument/2006/relationships" r:blip="">
          <dgm:adjLst/>
        </dgm:shape>
        <dgm:presOf/>
        <dgm:constrLst/>
        <dgm:forEach name="Name57" ref="textRepeat"/>
      </dgm:layoutNode>
      <dgm:layoutNode name="textaccent8">
        <dgm:alg type="sp"/>
        <dgm:shape xmlns:r="http://schemas.openxmlformats.org/officeDocument/2006/relationships" r:blip="">
          <dgm:adjLst/>
        </dgm:shape>
        <dgm:presOf/>
        <dgm:constrLst/>
        <dgm:forEach name="Name58" ref="accentRepeat"/>
      </dgm:layoutNode>
    </dgm:forEach>
    <dgm:forEach name="Name59" axis="ch" ptType="sibTrans" hideLastTrans="0" st="8" cnt="1">
      <dgm:layoutNode name="image8">
        <dgm:alg type="sp"/>
        <dgm:shape xmlns:r="http://schemas.openxmlformats.org/officeDocument/2006/relationships" r:blip="">
          <dgm:adjLst/>
        </dgm:shape>
        <dgm:presOf/>
        <dgm:constrLst/>
        <dgm:forEach name="Name60" ref="imageRepeat"/>
      </dgm:layoutNode>
      <dgm:layoutNode name="imageaccent8">
        <dgm:alg type="sp"/>
        <dgm:shape xmlns:r="http://schemas.openxmlformats.org/officeDocument/2006/relationships" r:blip="">
          <dgm:adjLst/>
        </dgm:shape>
        <dgm:presOf/>
        <dgm:constrLst/>
        <dgm:forEach name="Name61" ref="accentRepeat"/>
      </dgm:layoutNode>
    </dgm:forEach>
    <dgm:forEach name="Name62" axis="ch" ptType="node" st="9" cnt="1">
      <dgm:layoutNode name="text9">
        <dgm:alg type="sp"/>
        <dgm:shape xmlns:r="http://schemas.openxmlformats.org/officeDocument/2006/relationships" r:blip="">
          <dgm:adjLst/>
        </dgm:shape>
        <dgm:presOf/>
        <dgm:constrLst/>
        <dgm:forEach name="Name63" ref="textRepeat"/>
      </dgm:layoutNode>
      <dgm:layoutNode name="textaccent9">
        <dgm:alg type="sp"/>
        <dgm:shape xmlns:r="http://schemas.openxmlformats.org/officeDocument/2006/relationships" r:blip="">
          <dgm:adjLst/>
        </dgm:shape>
        <dgm:presOf/>
        <dgm:constrLst/>
        <dgm:forEach name="Name64" ref="accentRepeat"/>
      </dgm:layoutNode>
    </dgm:forEach>
    <dgm:forEach name="Name65" axis="ch" ptType="sibTrans" hideLastTrans="0" st="9" cnt="1">
      <dgm:layoutNode name="image9">
        <dgm:alg type="sp"/>
        <dgm:shape xmlns:r="http://schemas.openxmlformats.org/officeDocument/2006/relationships" r:blip="">
          <dgm:adjLst/>
        </dgm:shape>
        <dgm:presOf/>
        <dgm:constrLst/>
        <dgm:forEach name="Name66" ref="imageRepeat"/>
      </dgm:layoutNode>
      <dgm:layoutNode name="imageaccent9">
        <dgm:alg type="sp"/>
        <dgm:shape xmlns:r="http://schemas.openxmlformats.org/officeDocument/2006/relationships" r:blip="">
          <dgm:adjLst/>
        </dgm:shape>
        <dgm:presOf/>
        <dgm:constrLst/>
        <dgm:forEach name="Name67" ref="accentRepeat"/>
      </dgm:layoutNode>
    </dgm:forEach>
    <dgm:forEach name="Name68" axis="ch" ptType="node" st="10" cnt="1">
      <dgm:layoutNode name="text10">
        <dgm:alg type="sp"/>
        <dgm:shape xmlns:r="http://schemas.openxmlformats.org/officeDocument/2006/relationships" r:blip="">
          <dgm:adjLst/>
        </dgm:shape>
        <dgm:presOf/>
        <dgm:constrLst/>
        <dgm:forEach name="Name69" ref="textRepeat"/>
      </dgm:layoutNode>
      <dgm:layoutNode name="textaccent10">
        <dgm:alg type="sp"/>
        <dgm:shape xmlns:r="http://schemas.openxmlformats.org/officeDocument/2006/relationships" r:blip="">
          <dgm:adjLst/>
        </dgm:shape>
        <dgm:presOf/>
        <dgm:constrLst/>
        <dgm:forEach name="Name70" ref="accentRepeat"/>
      </dgm:layoutNode>
    </dgm:forEach>
    <dgm:forEach name="Name71" axis="ch" ptType="sibTrans" hideLastTrans="0" st="10" cnt="1">
      <dgm:layoutNode name="image10">
        <dgm:alg type="sp"/>
        <dgm:shape xmlns:r="http://schemas.openxmlformats.org/officeDocument/2006/relationships" r:blip="">
          <dgm:adjLst/>
        </dgm:shape>
        <dgm:presOf/>
        <dgm:constrLst/>
        <dgm:forEach name="Name72" ref="imageRepeat"/>
      </dgm:layoutNode>
      <dgm:layoutNode name="imageaccent10">
        <dgm:alg type="sp"/>
        <dgm:shape xmlns:r="http://schemas.openxmlformats.org/officeDocument/2006/relationships" r:blip="">
          <dgm:adjLst/>
        </dgm:shape>
        <dgm:presOf/>
        <dgm:constrLst/>
        <dgm:forEach name="Name73" ref="accentRepeat"/>
      </dgm:layoutNode>
    </dgm:forEach>
    <dgm:forEach name="Name74" axis="ch" ptType="node" st="11" cnt="1">
      <dgm:layoutNode name="text11">
        <dgm:alg type="sp"/>
        <dgm:shape xmlns:r="http://schemas.openxmlformats.org/officeDocument/2006/relationships" r:blip="">
          <dgm:adjLst/>
        </dgm:shape>
        <dgm:presOf/>
        <dgm:constrLst/>
        <dgm:forEach name="Name75" ref="textRepeat"/>
      </dgm:layoutNode>
      <dgm:layoutNode name="textaccent11">
        <dgm:alg type="sp"/>
        <dgm:shape xmlns:r="http://schemas.openxmlformats.org/officeDocument/2006/relationships" r:blip="">
          <dgm:adjLst/>
        </dgm:shape>
        <dgm:presOf/>
        <dgm:constrLst/>
        <dgm:forEach name="Name76" ref="accentRepeat"/>
      </dgm:layoutNode>
    </dgm:forEach>
    <dgm:forEach name="Name77" axis="ch" ptType="sibTrans" hideLastTrans="0" st="11" cnt="1">
      <dgm:layoutNode name="image11">
        <dgm:alg type="sp"/>
        <dgm:shape xmlns:r="http://schemas.openxmlformats.org/officeDocument/2006/relationships" r:blip="">
          <dgm:adjLst/>
        </dgm:shape>
        <dgm:presOf/>
        <dgm:constrLst/>
        <dgm:forEach name="Name78" ref="imageRepeat"/>
      </dgm:layoutNode>
      <dgm:layoutNode name="imageaccent11">
        <dgm:alg type="sp"/>
        <dgm:shape xmlns:r="http://schemas.openxmlformats.org/officeDocument/2006/relationships" r:blip="">
          <dgm:adjLst/>
        </dgm:shape>
        <dgm:presOf/>
        <dgm:constrLst/>
        <dgm:forEach name="Name79" ref="accentRepeat"/>
      </dgm:layoutNode>
    </dgm:forEach>
    <dgm:forEach name="Name80" axis="ch" ptType="node" st="12" cnt="1">
      <dgm:layoutNode name="text12">
        <dgm:alg type="sp"/>
        <dgm:shape xmlns:r="http://schemas.openxmlformats.org/officeDocument/2006/relationships" r:blip="">
          <dgm:adjLst/>
        </dgm:shape>
        <dgm:presOf/>
        <dgm:constrLst/>
        <dgm:forEach name="Name81" ref="textRepeat"/>
      </dgm:layoutNode>
      <dgm:layoutNode name="textaccent12">
        <dgm:alg type="sp"/>
        <dgm:shape xmlns:r="http://schemas.openxmlformats.org/officeDocument/2006/relationships" r:blip="">
          <dgm:adjLst/>
        </dgm:shape>
        <dgm:presOf/>
        <dgm:constrLst/>
        <dgm:forEach name="Name82" ref="accentRepeat"/>
      </dgm:layoutNode>
    </dgm:forEach>
    <dgm:forEach name="Name83" axis="ch" ptType="sibTrans" hideLastTrans="0" st="12" cnt="1">
      <dgm:layoutNode name="image12">
        <dgm:alg type="sp"/>
        <dgm:shape xmlns:r="http://schemas.openxmlformats.org/officeDocument/2006/relationships" r:blip="">
          <dgm:adjLst/>
        </dgm:shape>
        <dgm:presOf/>
        <dgm:constrLst/>
        <dgm:forEach name="Name84" ref="imageRepeat"/>
      </dgm:layoutNode>
      <dgm:layoutNode name="imageaccent12">
        <dgm:alg type="sp"/>
        <dgm:shape xmlns:r="http://schemas.openxmlformats.org/officeDocument/2006/relationships" r:blip="">
          <dgm:adjLst/>
        </dgm:shape>
        <dgm:presOf/>
        <dgm:constrLst/>
        <dgm:forEach name="Name85" ref="accentRepea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fr-FR"/>
              <a:t>Modifiez le style du titre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D425588E-36C7-44D0-B6B6-C389824B2731}" type="datetimeFigureOut">
              <a:rPr lang="fr-FR" smtClean="0"/>
              <a:t>15/01/2017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A021904-CE83-4083-B31B-98A0CBE0B5AA}" type="slidenum">
              <a:rPr lang="fr-FR" smtClean="0"/>
              <a:t>‹N°›</a:t>
            </a:fld>
            <a:endParaRPr lang="fr-FR"/>
          </a:p>
        </p:txBody>
      </p:sp>
    </p:spTree>
    <p:extLst>
      <p:ext uri="{BB962C8B-B14F-4D97-AF65-F5344CB8AC3E}">
        <p14:creationId xmlns:p14="http://schemas.microsoft.com/office/powerpoint/2010/main" val="1280187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25588E-36C7-44D0-B6B6-C389824B2731}" type="datetimeFigureOut">
              <a:rPr lang="fr-FR" smtClean="0"/>
              <a:t>15/01/2017</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AA021904-CE83-4083-B31B-98A0CBE0B5AA}" type="slidenum">
              <a:rPr lang="fr-FR" smtClean="0"/>
              <a:t>‹N°›</a:t>
            </a:fld>
            <a:endParaRPr lang="fr-FR"/>
          </a:p>
        </p:txBody>
      </p:sp>
    </p:spTree>
    <p:extLst>
      <p:ext uri="{BB962C8B-B14F-4D97-AF65-F5344CB8AC3E}">
        <p14:creationId xmlns:p14="http://schemas.microsoft.com/office/powerpoint/2010/main" val="314006925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D425588E-36C7-44D0-B6B6-C389824B2731}" type="datetimeFigureOut">
              <a:rPr lang="fr-FR" smtClean="0"/>
              <a:t>15/01/2017</a:t>
            </a:fld>
            <a:endParaRPr lang="fr-F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fr-F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AA021904-CE83-4083-B31B-98A0CBE0B5AA}" type="slidenum">
              <a:rPr lang="fr-FR" smtClean="0"/>
              <a:t>‹N°›</a:t>
            </a:fld>
            <a:endParaRPr lang="fr-FR"/>
          </a:p>
        </p:txBody>
      </p:sp>
      <p:sp>
        <p:nvSpPr>
          <p:cNvPr id="13" name="ZoneTexte 12"/>
          <p:cNvSpPr txBox="1"/>
          <p:nvPr userDrawn="1"/>
        </p:nvSpPr>
        <p:spPr>
          <a:xfrm rot="19325901">
            <a:off x="-353843" y="2753741"/>
            <a:ext cx="9960028" cy="1271683"/>
          </a:xfrm>
          <a:prstGeom prst="rect">
            <a:avLst/>
          </a:prstGeom>
          <a:noFill/>
        </p:spPr>
        <p:txBody>
          <a:bodyPr wrap="none" rtlCol="0">
            <a:prstTxWarp prst="textPlain">
              <a:avLst/>
            </a:prstTxWarp>
            <a:spAutoFit/>
          </a:bodyPr>
          <a:lstStyle/>
          <a:p>
            <a:r>
              <a:rPr lang="fr-FR" dirty="0">
                <a:solidFill>
                  <a:schemeClr val="tx2">
                    <a:lumMod val="75000"/>
                  </a:schemeClr>
                </a:solidFill>
              </a:rPr>
              <a:t>http://faqword.com</a:t>
            </a:r>
          </a:p>
        </p:txBody>
      </p:sp>
    </p:spTree>
    <p:extLst>
      <p:ext uri="{BB962C8B-B14F-4D97-AF65-F5344CB8AC3E}">
        <p14:creationId xmlns:p14="http://schemas.microsoft.com/office/powerpoint/2010/main" val="2713093459"/>
      </p:ext>
    </p:extLst>
  </p:cSld>
  <p:clrMap bg1="dk1" tx1="lt1" bg2="dk2" tx2="lt2" accent1="accent1" accent2="accent2" accent3="accent3" accent4="accent4" accent5="accent5" accent6="accent6" hlink="hlink" folHlink="folHlink"/>
  <p:sldLayoutIdLst>
    <p:sldLayoutId id="2147483695" r:id="rId1"/>
    <p:sldLayoutId id="2147483701" r:id="rId2"/>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a:t>SmartArt animé</a:t>
            </a:r>
          </a:p>
        </p:txBody>
      </p:sp>
      <p:sp>
        <p:nvSpPr>
          <p:cNvPr id="3" name="Sous-titre 2"/>
          <p:cNvSpPr>
            <a:spLocks noGrp="1"/>
          </p:cNvSpPr>
          <p:nvPr>
            <p:ph type="subTitle" idx="1"/>
          </p:nvPr>
        </p:nvSpPr>
        <p:spPr>
          <a:xfrm>
            <a:off x="533400" y="3843868"/>
            <a:ext cx="6558880" cy="1913466"/>
          </a:xfrm>
        </p:spPr>
        <p:txBody>
          <a:bodyPr>
            <a:normAutofit fontScale="92500" lnSpcReduction="20000"/>
          </a:bodyPr>
          <a:lstStyle/>
          <a:p>
            <a:r>
              <a:rPr lang="fr-FR" dirty="0"/>
              <a:t>Un SmartArt est composé de différentes formes. Pour animer chaque forme indépendamment, il suffit de la sélectionner et de choisir une animation. Dans cet exemple les formes ont été animées deux par deux  dans un premier temps.</a:t>
            </a:r>
          </a:p>
          <a:p>
            <a:r>
              <a:rPr lang="fr-FR" dirty="0"/>
              <a:t>Affichez le volet Animation pour voir toutes les animations de la diapo concernée.</a:t>
            </a:r>
          </a:p>
        </p:txBody>
      </p:sp>
    </p:spTree>
    <p:extLst>
      <p:ext uri="{BB962C8B-B14F-4D97-AF65-F5344CB8AC3E}">
        <p14:creationId xmlns:p14="http://schemas.microsoft.com/office/powerpoint/2010/main" val="1351582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me 4"/>
          <p:cNvGraphicFramePr/>
          <p:nvPr>
            <p:extLst>
              <p:ext uri="{D42A27DB-BD31-4B8C-83A1-F6EECF244321}">
                <p14:modId xmlns:p14="http://schemas.microsoft.com/office/powerpoint/2010/main" val="443973824"/>
              </p:ext>
            </p:extLst>
          </p:nvPr>
        </p:nvGraphicFramePr>
        <p:xfrm>
          <a:off x="810208" y="557656"/>
          <a:ext cx="7748584" cy="5967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63455344"/>
      </p:ext>
    </p:extLst>
  </p:cSld>
  <p:clrMapOvr>
    <a:masterClrMapping/>
  </p:clrMapOvr>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graphicEl>
                                                  <a:dgm id="{7129BAD2-AADE-4281-8E17-F14DBBA451F9}"/>
                                                </p:graphicEl>
                                              </p:spTgt>
                                            </p:tgtEl>
                                            <p:attrNameLst>
                                              <p:attrName>style.visibility</p:attrName>
                                            </p:attrNameLst>
                                          </p:cBhvr>
                                          <p:to>
                                            <p:strVal val="visible"/>
                                          </p:to>
                                        </p:set>
                                        <p:animEffect transition="in" filter="dissolve">
                                          <p:cBhvr>
                                            <p:cTn id="7" dur="5750"/>
                                            <p:tgtEl>
                                              <p:spTgt spid="5">
                                                <p:graphicEl>
                                                  <a:dgm id="{7129BAD2-AADE-4281-8E17-F14DBBA451F9}"/>
                                                </p:graphic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graphicEl>
                                                  <a:dgm id="{C2AE430B-4DC6-4871-A4E3-AF78801E57AA}"/>
                                                </p:graphicEl>
                                              </p:spTgt>
                                            </p:tgtEl>
                                            <p:attrNameLst>
                                              <p:attrName>style.visibility</p:attrName>
                                            </p:attrNameLst>
                                          </p:cBhvr>
                                          <p:to>
                                            <p:strVal val="visible"/>
                                          </p:to>
                                        </p:set>
                                        <p:animEffect transition="in" filter="dissolve">
                                          <p:cBhvr>
                                            <p:cTn id="10" dur="5750"/>
                                            <p:tgtEl>
                                              <p:spTgt spid="5">
                                                <p:graphicEl>
                                                  <a:dgm id="{C2AE430B-4DC6-4871-A4E3-AF78801E57AA}"/>
                                                </p:graphic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5">
                                                <p:graphicEl>
                                                  <a:dgm id="{F5E85D80-0E2C-43C4-B64D-C8B5B39B34EF}"/>
                                                </p:graphicEl>
                                              </p:spTgt>
                                            </p:tgtEl>
                                            <p:attrNameLst>
                                              <p:attrName>style.visibility</p:attrName>
                                            </p:attrNameLst>
                                          </p:cBhvr>
                                          <p:to>
                                            <p:strVal val="visible"/>
                                          </p:to>
                                        </p:set>
                                        <p:animEffect transition="in" filter="dissolve">
                                          <p:cBhvr>
                                            <p:cTn id="13" dur="5750"/>
                                            <p:tgtEl>
                                              <p:spTgt spid="5">
                                                <p:graphicEl>
                                                  <a:dgm id="{F5E85D80-0E2C-43C4-B64D-C8B5B39B34EF}"/>
                                                </p:graphic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5">
                                                <p:graphicEl>
                                                  <a:dgm id="{F9A27A30-FF31-4556-B68B-191332F44293}"/>
                                                </p:graphicEl>
                                              </p:spTgt>
                                            </p:tgtEl>
                                            <p:attrNameLst>
                                              <p:attrName>style.visibility</p:attrName>
                                            </p:attrNameLst>
                                          </p:cBhvr>
                                          <p:to>
                                            <p:strVal val="visible"/>
                                          </p:to>
                                        </p:set>
                                        <p:animEffect transition="in" filter="dissolve">
                                          <p:cBhvr>
                                            <p:cTn id="16" dur="5750"/>
                                            <p:tgtEl>
                                              <p:spTgt spid="5">
                                                <p:graphicEl>
                                                  <a:dgm id="{F9A27A30-FF31-4556-B68B-191332F44293}"/>
                                                </p:graphic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5">
                                                <p:graphicEl>
                                                  <a:dgm id="{0C635126-1089-487A-A7B9-7E2AAAC2284B}"/>
                                                </p:graphicEl>
                                              </p:spTgt>
                                            </p:tgtEl>
                                            <p:attrNameLst>
                                              <p:attrName>style.visibility</p:attrName>
                                            </p:attrNameLst>
                                          </p:cBhvr>
                                          <p:to>
                                            <p:strVal val="visible"/>
                                          </p:to>
                                        </p:set>
                                        <p:animEffect transition="in" filter="dissolve">
                                          <p:cBhvr>
                                            <p:cTn id="21" dur="5750"/>
                                            <p:tgtEl>
                                              <p:spTgt spid="5">
                                                <p:graphicEl>
                                                  <a:dgm id="{0C635126-1089-487A-A7B9-7E2AAAC2284B}"/>
                                                </p:graphicEl>
                                              </p:spTgt>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5">
                                                <p:graphicEl>
                                                  <a:dgm id="{F12863A6-4503-4309-8B95-FD69FF66200D}"/>
                                                </p:graphicEl>
                                              </p:spTgt>
                                            </p:tgtEl>
                                            <p:attrNameLst>
                                              <p:attrName>style.visibility</p:attrName>
                                            </p:attrNameLst>
                                          </p:cBhvr>
                                          <p:to>
                                            <p:strVal val="visible"/>
                                          </p:to>
                                        </p:set>
                                        <p:animEffect transition="in" filter="dissolve">
                                          <p:cBhvr>
                                            <p:cTn id="24" dur="5750"/>
                                            <p:tgtEl>
                                              <p:spTgt spid="5">
                                                <p:graphicEl>
                                                  <a:dgm id="{F12863A6-4503-4309-8B95-FD69FF66200D}"/>
                                                </p:graphicEl>
                                              </p:spTgt>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5">
                                                <p:graphicEl>
                                                  <a:dgm id="{01F9B90A-EDC3-4AA1-A67D-BF84A00A4B79}"/>
                                                </p:graphicEl>
                                              </p:spTgt>
                                            </p:tgtEl>
                                            <p:attrNameLst>
                                              <p:attrName>style.visibility</p:attrName>
                                            </p:attrNameLst>
                                          </p:cBhvr>
                                          <p:to>
                                            <p:strVal val="visible"/>
                                          </p:to>
                                        </p:set>
                                        <p:animEffect transition="in" filter="dissolve">
                                          <p:cBhvr>
                                            <p:cTn id="27" dur="5750"/>
                                            <p:tgtEl>
                                              <p:spTgt spid="5">
                                                <p:graphicEl>
                                                  <a:dgm id="{01F9B90A-EDC3-4AA1-A67D-BF84A00A4B79}"/>
                                                </p:graphicEl>
                                              </p:spTgt>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5">
                                                <p:graphicEl>
                                                  <a:dgm id="{3AF7EB47-BF6E-45FF-A18A-789642EB3A5E}"/>
                                                </p:graphicEl>
                                              </p:spTgt>
                                            </p:tgtEl>
                                            <p:attrNameLst>
                                              <p:attrName>style.visibility</p:attrName>
                                            </p:attrNameLst>
                                          </p:cBhvr>
                                          <p:to>
                                            <p:strVal val="visible"/>
                                          </p:to>
                                        </p:set>
                                        <p:animEffect transition="in" filter="dissolve">
                                          <p:cBhvr>
                                            <p:cTn id="30" dur="5750"/>
                                            <p:tgtEl>
                                              <p:spTgt spid="5">
                                                <p:graphicEl>
                                                  <a:dgm id="{3AF7EB47-BF6E-45FF-A18A-789642EB3A5E}"/>
                                                </p:graphicEl>
                                              </p:spTgt>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5">
                                                <p:graphicEl>
                                                  <a:dgm id="{64F2A42A-7680-49DB-8F41-4A8D650454B7}"/>
                                                </p:graphicEl>
                                              </p:spTgt>
                                            </p:tgtEl>
                                            <p:attrNameLst>
                                              <p:attrName>style.visibility</p:attrName>
                                            </p:attrNameLst>
                                          </p:cBhvr>
                                          <p:to>
                                            <p:strVal val="visible"/>
                                          </p:to>
                                        </p:set>
                                        <p:animEffect transition="in" filter="dissolve">
                                          <p:cBhvr>
                                            <p:cTn id="35" dur="5750"/>
                                            <p:tgtEl>
                                              <p:spTgt spid="5">
                                                <p:graphicEl>
                                                  <a:dgm id="{64F2A42A-7680-49DB-8F41-4A8D650454B7}"/>
                                                </p:graphicEl>
                                              </p:spTgt>
                                            </p:tgtEl>
                                          </p:cBhvr>
                                        </p:animEffect>
                                      </p:childTnLst>
                                    </p:cTn>
                                  </p:par>
                                  <p:par>
                                    <p:cTn id="36" presetID="9" presetClass="entr" presetSubtype="0" fill="hold" grpId="0" nodeType="withEffect">
                                      <p:stCondLst>
                                        <p:cond delay="0"/>
                                      </p:stCondLst>
                                      <p:childTnLst>
                                        <p:set>
                                          <p:cBhvr>
                                            <p:cTn id="37" dur="1" fill="hold">
                                              <p:stCondLst>
                                                <p:cond delay="0"/>
                                              </p:stCondLst>
                                            </p:cTn>
                                            <p:tgtEl>
                                              <p:spTgt spid="5">
                                                <p:graphicEl>
                                                  <a:dgm id="{809C5583-86AE-4424-9596-6E5331E4D138}"/>
                                                </p:graphicEl>
                                              </p:spTgt>
                                            </p:tgtEl>
                                            <p:attrNameLst>
                                              <p:attrName>style.visibility</p:attrName>
                                            </p:attrNameLst>
                                          </p:cBhvr>
                                          <p:to>
                                            <p:strVal val="visible"/>
                                          </p:to>
                                        </p:set>
                                        <p:animEffect transition="in" filter="dissolve">
                                          <p:cBhvr>
                                            <p:cTn id="38" dur="5750"/>
                                            <p:tgtEl>
                                              <p:spTgt spid="5">
                                                <p:graphicEl>
                                                  <a:dgm id="{809C5583-86AE-4424-9596-6E5331E4D138}"/>
                                                </p:graphicEl>
                                              </p:spTgt>
                                            </p:tgtEl>
                                          </p:cBhvr>
                                        </p:animEffect>
                                      </p:childTnLst>
                                    </p:cTn>
                                  </p:par>
                                  <p:par>
                                    <p:cTn id="39" presetID="9" presetClass="entr" presetSubtype="0" fill="hold" grpId="0" nodeType="withEffect">
                                      <p:stCondLst>
                                        <p:cond delay="0"/>
                                      </p:stCondLst>
                                      <p:childTnLst>
                                        <p:set>
                                          <p:cBhvr>
                                            <p:cTn id="40" dur="1" fill="hold">
                                              <p:stCondLst>
                                                <p:cond delay="0"/>
                                              </p:stCondLst>
                                            </p:cTn>
                                            <p:tgtEl>
                                              <p:spTgt spid="5">
                                                <p:graphicEl>
                                                  <a:dgm id="{C53ADBDD-E898-4EC3-AC9E-38E1A0A153B6}"/>
                                                </p:graphicEl>
                                              </p:spTgt>
                                            </p:tgtEl>
                                            <p:attrNameLst>
                                              <p:attrName>style.visibility</p:attrName>
                                            </p:attrNameLst>
                                          </p:cBhvr>
                                          <p:to>
                                            <p:strVal val="visible"/>
                                          </p:to>
                                        </p:set>
                                        <p:animEffect transition="in" filter="dissolve">
                                          <p:cBhvr>
                                            <p:cTn id="41" dur="5750"/>
                                            <p:tgtEl>
                                              <p:spTgt spid="5">
                                                <p:graphicEl>
                                                  <a:dgm id="{C53ADBDD-E898-4EC3-AC9E-38E1A0A153B6}"/>
                                                </p:graphicEl>
                                              </p:spTgt>
                                            </p:tgtEl>
                                          </p:cBhvr>
                                        </p:animEffect>
                                      </p:childTnLst>
                                    </p:cTn>
                                  </p:par>
                                  <p:par>
                                    <p:cTn id="42" presetID="9" presetClass="entr" presetSubtype="0" fill="hold" grpId="0" nodeType="withEffect">
                                      <p:stCondLst>
                                        <p:cond delay="0"/>
                                      </p:stCondLst>
                                      <p:childTnLst>
                                        <p:set>
                                          <p:cBhvr>
                                            <p:cTn id="43" dur="1" fill="hold">
                                              <p:stCondLst>
                                                <p:cond delay="0"/>
                                              </p:stCondLst>
                                            </p:cTn>
                                            <p:tgtEl>
                                              <p:spTgt spid="5">
                                                <p:graphicEl>
                                                  <a:dgm id="{DA725027-D876-4FEE-B957-76C1869A385E}"/>
                                                </p:graphicEl>
                                              </p:spTgt>
                                            </p:tgtEl>
                                            <p:attrNameLst>
                                              <p:attrName>style.visibility</p:attrName>
                                            </p:attrNameLst>
                                          </p:cBhvr>
                                          <p:to>
                                            <p:strVal val="visible"/>
                                          </p:to>
                                        </p:set>
                                        <p:animEffect transition="in" filter="dissolve">
                                          <p:cBhvr>
                                            <p:cTn id="44" dur="5750"/>
                                            <p:tgtEl>
                                              <p:spTgt spid="5">
                                                <p:graphicEl>
                                                  <a:dgm id="{DA725027-D876-4FEE-B957-76C1869A385E}"/>
                                                </p:graphic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xit" presetSubtype="32" fill="hold" grpId="1" nodeType="clickEffect">
                                      <p:stCondLst>
                                        <p:cond delay="0"/>
                                      </p:stCondLst>
                                      <p:childTnLst>
                                        <p:anim calcmode="lin" valueType="num">
                                          <p:cBhvr>
                                            <p:cTn id="48" dur="5750"/>
                                            <p:tgtEl>
                                              <p:spTgt spid="5">
                                                <p:graphicEl>
                                                  <a:dgm id="{7129BAD2-AADE-4281-8E17-F14DBBA451F9}"/>
                                                </p:graphicEl>
                                              </p:spTgt>
                                            </p:tgtEl>
                                            <p:attrNameLst>
                                              <p:attrName>ppt_w</p:attrName>
                                            </p:attrNameLst>
                                          </p:cBhvr>
                                          <p:tavLst>
                                            <p:tav tm="0">
                                              <p:val>
                                                <p:strVal val="ppt_w"/>
                                              </p:val>
                                            </p:tav>
                                            <p:tav tm="100000">
                                              <p:val>
                                                <p:fltVal val="0"/>
                                              </p:val>
                                            </p:tav>
                                          </p:tavLst>
                                        </p:anim>
                                        <p:anim calcmode="lin" valueType="num">
                                          <p:cBhvr>
                                            <p:cTn id="49" dur="5750"/>
                                            <p:tgtEl>
                                              <p:spTgt spid="5">
                                                <p:graphicEl>
                                                  <a:dgm id="{7129BAD2-AADE-4281-8E17-F14DBBA451F9}"/>
                                                </p:graphicEl>
                                              </p:spTgt>
                                            </p:tgtEl>
                                            <p:attrNameLst>
                                              <p:attrName>ppt_h</p:attrName>
                                            </p:attrNameLst>
                                          </p:cBhvr>
                                          <p:tavLst>
                                            <p:tav tm="0">
                                              <p:val>
                                                <p:strVal val="ppt_h"/>
                                              </p:val>
                                            </p:tav>
                                            <p:tav tm="100000">
                                              <p:val>
                                                <p:fltVal val="0"/>
                                              </p:val>
                                            </p:tav>
                                          </p:tavLst>
                                        </p:anim>
                                        <p:animEffect transition="out" filter="fade">
                                          <p:cBhvr>
                                            <p:cTn id="50" dur="5750"/>
                                            <p:tgtEl>
                                              <p:spTgt spid="5">
                                                <p:graphicEl>
                                                  <a:dgm id="{7129BAD2-AADE-4281-8E17-F14DBBA451F9}"/>
                                                </p:graphicEl>
                                              </p:spTgt>
                                            </p:tgtEl>
                                          </p:cBhvr>
                                        </p:animEffect>
                                        <p:set>
                                          <p:cBhvr>
                                            <p:cTn id="51" dur="1" fill="hold">
                                              <p:stCondLst>
                                                <p:cond delay="5749"/>
                                              </p:stCondLst>
                                            </p:cTn>
                                            <p:tgtEl>
                                              <p:spTgt spid="5">
                                                <p:graphicEl>
                                                  <a:dgm id="{7129BAD2-AADE-4281-8E17-F14DBBA451F9}"/>
                                                </p:graphicEl>
                                              </p:spTgt>
                                            </p:tgtEl>
                                            <p:attrNameLst>
                                              <p:attrName>style.visibility</p:attrName>
                                            </p:attrNameLst>
                                          </p:cBhvr>
                                          <p:to>
                                            <p:strVal val="hidden"/>
                                          </p:to>
                                        </p:set>
                                      </p:childTnLst>
                                    </p:cTn>
                                  </p:par>
                                  <p:par>
                                    <p:cTn id="52" presetID="53" presetClass="exit" presetSubtype="32" fill="hold" grpId="1" nodeType="withEffect">
                                      <p:stCondLst>
                                        <p:cond delay="0"/>
                                      </p:stCondLst>
                                      <p:childTnLst>
                                        <p:anim calcmode="lin" valueType="num">
                                          <p:cBhvr>
                                            <p:cTn id="53" dur="5750"/>
                                            <p:tgtEl>
                                              <p:spTgt spid="5">
                                                <p:graphicEl>
                                                  <a:dgm id="{C2AE430B-4DC6-4871-A4E3-AF78801E57AA}"/>
                                                </p:graphicEl>
                                              </p:spTgt>
                                            </p:tgtEl>
                                            <p:attrNameLst>
                                              <p:attrName>ppt_w</p:attrName>
                                            </p:attrNameLst>
                                          </p:cBhvr>
                                          <p:tavLst>
                                            <p:tav tm="0">
                                              <p:val>
                                                <p:strVal val="ppt_w"/>
                                              </p:val>
                                            </p:tav>
                                            <p:tav tm="100000">
                                              <p:val>
                                                <p:fltVal val="0"/>
                                              </p:val>
                                            </p:tav>
                                          </p:tavLst>
                                        </p:anim>
                                        <p:anim calcmode="lin" valueType="num">
                                          <p:cBhvr>
                                            <p:cTn id="54" dur="5750"/>
                                            <p:tgtEl>
                                              <p:spTgt spid="5">
                                                <p:graphicEl>
                                                  <a:dgm id="{C2AE430B-4DC6-4871-A4E3-AF78801E57AA}"/>
                                                </p:graphicEl>
                                              </p:spTgt>
                                            </p:tgtEl>
                                            <p:attrNameLst>
                                              <p:attrName>ppt_h</p:attrName>
                                            </p:attrNameLst>
                                          </p:cBhvr>
                                          <p:tavLst>
                                            <p:tav tm="0">
                                              <p:val>
                                                <p:strVal val="ppt_h"/>
                                              </p:val>
                                            </p:tav>
                                            <p:tav tm="100000">
                                              <p:val>
                                                <p:fltVal val="0"/>
                                              </p:val>
                                            </p:tav>
                                          </p:tavLst>
                                        </p:anim>
                                        <p:animEffect transition="out" filter="fade">
                                          <p:cBhvr>
                                            <p:cTn id="55" dur="5750"/>
                                            <p:tgtEl>
                                              <p:spTgt spid="5">
                                                <p:graphicEl>
                                                  <a:dgm id="{C2AE430B-4DC6-4871-A4E3-AF78801E57AA}"/>
                                                </p:graphicEl>
                                              </p:spTgt>
                                            </p:tgtEl>
                                          </p:cBhvr>
                                        </p:animEffect>
                                        <p:set>
                                          <p:cBhvr>
                                            <p:cTn id="56" dur="1" fill="hold">
                                              <p:stCondLst>
                                                <p:cond delay="5749"/>
                                              </p:stCondLst>
                                            </p:cTn>
                                            <p:tgtEl>
                                              <p:spTgt spid="5">
                                                <p:graphicEl>
                                                  <a:dgm id="{C2AE430B-4DC6-4871-A4E3-AF78801E57AA}"/>
                                                </p:graphicEl>
                                              </p:spTgt>
                                            </p:tgtEl>
                                            <p:attrNameLst>
                                              <p:attrName>style.visibility</p:attrName>
                                            </p:attrNameLst>
                                          </p:cBhvr>
                                          <p:to>
                                            <p:strVal val="hidden"/>
                                          </p:to>
                                        </p:set>
                                      </p:childTnLst>
                                    </p:cTn>
                                  </p:par>
                                  <p:par>
                                    <p:cTn id="57" presetID="53" presetClass="exit" presetSubtype="32" fill="hold" grpId="1" nodeType="withEffect">
                                      <p:stCondLst>
                                        <p:cond delay="0"/>
                                      </p:stCondLst>
                                      <p:childTnLst>
                                        <p:anim calcmode="lin" valueType="num">
                                          <p:cBhvr>
                                            <p:cTn id="58" dur="5750"/>
                                            <p:tgtEl>
                                              <p:spTgt spid="5">
                                                <p:graphicEl>
                                                  <a:dgm id="{F5E85D80-0E2C-43C4-B64D-C8B5B39B34EF}"/>
                                                </p:graphicEl>
                                              </p:spTgt>
                                            </p:tgtEl>
                                            <p:attrNameLst>
                                              <p:attrName>ppt_w</p:attrName>
                                            </p:attrNameLst>
                                          </p:cBhvr>
                                          <p:tavLst>
                                            <p:tav tm="0">
                                              <p:val>
                                                <p:strVal val="ppt_w"/>
                                              </p:val>
                                            </p:tav>
                                            <p:tav tm="100000">
                                              <p:val>
                                                <p:fltVal val="0"/>
                                              </p:val>
                                            </p:tav>
                                          </p:tavLst>
                                        </p:anim>
                                        <p:anim calcmode="lin" valueType="num">
                                          <p:cBhvr>
                                            <p:cTn id="59" dur="5750"/>
                                            <p:tgtEl>
                                              <p:spTgt spid="5">
                                                <p:graphicEl>
                                                  <a:dgm id="{F5E85D80-0E2C-43C4-B64D-C8B5B39B34EF}"/>
                                                </p:graphicEl>
                                              </p:spTgt>
                                            </p:tgtEl>
                                            <p:attrNameLst>
                                              <p:attrName>ppt_h</p:attrName>
                                            </p:attrNameLst>
                                          </p:cBhvr>
                                          <p:tavLst>
                                            <p:tav tm="0">
                                              <p:val>
                                                <p:strVal val="ppt_h"/>
                                              </p:val>
                                            </p:tav>
                                            <p:tav tm="100000">
                                              <p:val>
                                                <p:fltVal val="0"/>
                                              </p:val>
                                            </p:tav>
                                          </p:tavLst>
                                        </p:anim>
                                        <p:animEffect transition="out" filter="fade">
                                          <p:cBhvr>
                                            <p:cTn id="60" dur="5750"/>
                                            <p:tgtEl>
                                              <p:spTgt spid="5">
                                                <p:graphicEl>
                                                  <a:dgm id="{F5E85D80-0E2C-43C4-B64D-C8B5B39B34EF}"/>
                                                </p:graphicEl>
                                              </p:spTgt>
                                            </p:tgtEl>
                                          </p:cBhvr>
                                        </p:animEffect>
                                        <p:set>
                                          <p:cBhvr>
                                            <p:cTn id="61" dur="1" fill="hold">
                                              <p:stCondLst>
                                                <p:cond delay="5749"/>
                                              </p:stCondLst>
                                            </p:cTn>
                                            <p:tgtEl>
                                              <p:spTgt spid="5">
                                                <p:graphicEl>
                                                  <a:dgm id="{F5E85D80-0E2C-43C4-B64D-C8B5B39B34EF}"/>
                                                </p:graphicEl>
                                              </p:spTgt>
                                            </p:tgtEl>
                                            <p:attrNameLst>
                                              <p:attrName>style.visibility</p:attrName>
                                            </p:attrNameLst>
                                          </p:cBhvr>
                                          <p:to>
                                            <p:strVal val="hidden"/>
                                          </p:to>
                                        </p:set>
                                      </p:childTnLst>
                                    </p:cTn>
                                  </p:par>
                                  <p:par>
                                    <p:cTn id="62" presetID="6" presetClass="emph" presetSubtype="0" fill="hold" grpId="1" nodeType="withEffect" p14:presetBounceEnd="30000">
                                      <p:stCondLst>
                                        <p:cond delay="0"/>
                                      </p:stCondLst>
                                      <p:childTnLst>
                                        <p:animScale p14:bounceEnd="30000">
                                          <p:cBhvr>
                                            <p:cTn id="63" dur="5750" fill="hold"/>
                                            <p:tgtEl>
                                              <p:spTgt spid="5">
                                                <p:graphicEl>
                                                  <a:dgm id="{F9A27A30-FF31-4556-B68B-191332F44293}"/>
                                                </p:graphicEl>
                                              </p:spTgt>
                                            </p:tgtEl>
                                          </p:cBhvr>
                                          <p:by x="160000" y="160000"/>
                                        </p:animScale>
                                      </p:childTnLst>
                                    </p:cTn>
                                  </p:par>
                                  <p:par>
                                    <p:cTn id="64" presetID="53" presetClass="exit" presetSubtype="32" fill="hold" grpId="1" nodeType="withEffect">
                                      <p:stCondLst>
                                        <p:cond delay="0"/>
                                      </p:stCondLst>
                                      <p:childTnLst>
                                        <p:anim calcmode="lin" valueType="num">
                                          <p:cBhvr>
                                            <p:cTn id="65" dur="5750"/>
                                            <p:tgtEl>
                                              <p:spTgt spid="5">
                                                <p:graphicEl>
                                                  <a:dgm id="{0C635126-1089-487A-A7B9-7E2AAAC2284B}"/>
                                                </p:graphicEl>
                                              </p:spTgt>
                                            </p:tgtEl>
                                            <p:attrNameLst>
                                              <p:attrName>ppt_w</p:attrName>
                                            </p:attrNameLst>
                                          </p:cBhvr>
                                          <p:tavLst>
                                            <p:tav tm="0">
                                              <p:val>
                                                <p:strVal val="ppt_w"/>
                                              </p:val>
                                            </p:tav>
                                            <p:tav tm="100000">
                                              <p:val>
                                                <p:fltVal val="0"/>
                                              </p:val>
                                            </p:tav>
                                          </p:tavLst>
                                        </p:anim>
                                        <p:anim calcmode="lin" valueType="num">
                                          <p:cBhvr>
                                            <p:cTn id="66" dur="5750"/>
                                            <p:tgtEl>
                                              <p:spTgt spid="5">
                                                <p:graphicEl>
                                                  <a:dgm id="{0C635126-1089-487A-A7B9-7E2AAAC2284B}"/>
                                                </p:graphicEl>
                                              </p:spTgt>
                                            </p:tgtEl>
                                            <p:attrNameLst>
                                              <p:attrName>ppt_h</p:attrName>
                                            </p:attrNameLst>
                                          </p:cBhvr>
                                          <p:tavLst>
                                            <p:tav tm="0">
                                              <p:val>
                                                <p:strVal val="ppt_h"/>
                                              </p:val>
                                            </p:tav>
                                            <p:tav tm="100000">
                                              <p:val>
                                                <p:fltVal val="0"/>
                                              </p:val>
                                            </p:tav>
                                          </p:tavLst>
                                        </p:anim>
                                        <p:animEffect transition="out" filter="fade">
                                          <p:cBhvr>
                                            <p:cTn id="67" dur="5750"/>
                                            <p:tgtEl>
                                              <p:spTgt spid="5">
                                                <p:graphicEl>
                                                  <a:dgm id="{0C635126-1089-487A-A7B9-7E2AAAC2284B}"/>
                                                </p:graphicEl>
                                              </p:spTgt>
                                            </p:tgtEl>
                                          </p:cBhvr>
                                        </p:animEffect>
                                        <p:set>
                                          <p:cBhvr>
                                            <p:cTn id="68" dur="1" fill="hold">
                                              <p:stCondLst>
                                                <p:cond delay="5749"/>
                                              </p:stCondLst>
                                            </p:cTn>
                                            <p:tgtEl>
                                              <p:spTgt spid="5">
                                                <p:graphicEl>
                                                  <a:dgm id="{0C635126-1089-487A-A7B9-7E2AAAC2284B}"/>
                                                </p:graphicEl>
                                              </p:spTgt>
                                            </p:tgtEl>
                                            <p:attrNameLst>
                                              <p:attrName>style.visibility</p:attrName>
                                            </p:attrNameLst>
                                          </p:cBhvr>
                                          <p:to>
                                            <p:strVal val="hidden"/>
                                          </p:to>
                                        </p:set>
                                      </p:childTnLst>
                                    </p:cTn>
                                  </p:par>
                                  <p:par>
                                    <p:cTn id="69" presetID="53" presetClass="exit" presetSubtype="32" fill="hold" grpId="1" nodeType="withEffect">
                                      <p:stCondLst>
                                        <p:cond delay="0"/>
                                      </p:stCondLst>
                                      <p:childTnLst>
                                        <p:anim calcmode="lin" valueType="num">
                                          <p:cBhvr>
                                            <p:cTn id="70" dur="5750"/>
                                            <p:tgtEl>
                                              <p:spTgt spid="5">
                                                <p:graphicEl>
                                                  <a:dgm id="{F12863A6-4503-4309-8B95-FD69FF66200D}"/>
                                                </p:graphicEl>
                                              </p:spTgt>
                                            </p:tgtEl>
                                            <p:attrNameLst>
                                              <p:attrName>ppt_w</p:attrName>
                                            </p:attrNameLst>
                                          </p:cBhvr>
                                          <p:tavLst>
                                            <p:tav tm="0">
                                              <p:val>
                                                <p:strVal val="ppt_w"/>
                                              </p:val>
                                            </p:tav>
                                            <p:tav tm="100000">
                                              <p:val>
                                                <p:fltVal val="0"/>
                                              </p:val>
                                            </p:tav>
                                          </p:tavLst>
                                        </p:anim>
                                        <p:anim calcmode="lin" valueType="num">
                                          <p:cBhvr>
                                            <p:cTn id="71" dur="5750"/>
                                            <p:tgtEl>
                                              <p:spTgt spid="5">
                                                <p:graphicEl>
                                                  <a:dgm id="{F12863A6-4503-4309-8B95-FD69FF66200D}"/>
                                                </p:graphicEl>
                                              </p:spTgt>
                                            </p:tgtEl>
                                            <p:attrNameLst>
                                              <p:attrName>ppt_h</p:attrName>
                                            </p:attrNameLst>
                                          </p:cBhvr>
                                          <p:tavLst>
                                            <p:tav tm="0">
                                              <p:val>
                                                <p:strVal val="ppt_h"/>
                                              </p:val>
                                            </p:tav>
                                            <p:tav tm="100000">
                                              <p:val>
                                                <p:fltVal val="0"/>
                                              </p:val>
                                            </p:tav>
                                          </p:tavLst>
                                        </p:anim>
                                        <p:animEffect transition="out" filter="fade">
                                          <p:cBhvr>
                                            <p:cTn id="72" dur="5750"/>
                                            <p:tgtEl>
                                              <p:spTgt spid="5">
                                                <p:graphicEl>
                                                  <a:dgm id="{F12863A6-4503-4309-8B95-FD69FF66200D}"/>
                                                </p:graphicEl>
                                              </p:spTgt>
                                            </p:tgtEl>
                                          </p:cBhvr>
                                        </p:animEffect>
                                        <p:set>
                                          <p:cBhvr>
                                            <p:cTn id="73" dur="1" fill="hold">
                                              <p:stCondLst>
                                                <p:cond delay="5749"/>
                                              </p:stCondLst>
                                            </p:cTn>
                                            <p:tgtEl>
                                              <p:spTgt spid="5">
                                                <p:graphicEl>
                                                  <a:dgm id="{F12863A6-4503-4309-8B95-FD69FF66200D}"/>
                                                </p:graphicEl>
                                              </p:spTgt>
                                            </p:tgtEl>
                                            <p:attrNameLst>
                                              <p:attrName>style.visibility</p:attrName>
                                            </p:attrNameLst>
                                          </p:cBhvr>
                                          <p:to>
                                            <p:strVal val="hidden"/>
                                          </p:to>
                                        </p:set>
                                      </p:childTnLst>
                                    </p:cTn>
                                  </p:par>
                                  <p:par>
                                    <p:cTn id="74" presetID="53" presetClass="exit" presetSubtype="32" fill="hold" grpId="1" nodeType="withEffect">
                                      <p:stCondLst>
                                        <p:cond delay="0"/>
                                      </p:stCondLst>
                                      <p:childTnLst>
                                        <p:anim calcmode="lin" valueType="num">
                                          <p:cBhvr>
                                            <p:cTn id="75" dur="5750"/>
                                            <p:tgtEl>
                                              <p:spTgt spid="5">
                                                <p:graphicEl>
                                                  <a:dgm id="{01F9B90A-EDC3-4AA1-A67D-BF84A00A4B79}"/>
                                                </p:graphicEl>
                                              </p:spTgt>
                                            </p:tgtEl>
                                            <p:attrNameLst>
                                              <p:attrName>ppt_w</p:attrName>
                                            </p:attrNameLst>
                                          </p:cBhvr>
                                          <p:tavLst>
                                            <p:tav tm="0">
                                              <p:val>
                                                <p:strVal val="ppt_w"/>
                                              </p:val>
                                            </p:tav>
                                            <p:tav tm="100000">
                                              <p:val>
                                                <p:fltVal val="0"/>
                                              </p:val>
                                            </p:tav>
                                          </p:tavLst>
                                        </p:anim>
                                        <p:anim calcmode="lin" valueType="num">
                                          <p:cBhvr>
                                            <p:cTn id="76" dur="5750"/>
                                            <p:tgtEl>
                                              <p:spTgt spid="5">
                                                <p:graphicEl>
                                                  <a:dgm id="{01F9B90A-EDC3-4AA1-A67D-BF84A00A4B79}"/>
                                                </p:graphicEl>
                                              </p:spTgt>
                                            </p:tgtEl>
                                            <p:attrNameLst>
                                              <p:attrName>ppt_h</p:attrName>
                                            </p:attrNameLst>
                                          </p:cBhvr>
                                          <p:tavLst>
                                            <p:tav tm="0">
                                              <p:val>
                                                <p:strVal val="ppt_h"/>
                                              </p:val>
                                            </p:tav>
                                            <p:tav tm="100000">
                                              <p:val>
                                                <p:fltVal val="0"/>
                                              </p:val>
                                            </p:tav>
                                          </p:tavLst>
                                        </p:anim>
                                        <p:animEffect transition="out" filter="fade">
                                          <p:cBhvr>
                                            <p:cTn id="77" dur="5750"/>
                                            <p:tgtEl>
                                              <p:spTgt spid="5">
                                                <p:graphicEl>
                                                  <a:dgm id="{01F9B90A-EDC3-4AA1-A67D-BF84A00A4B79}"/>
                                                </p:graphicEl>
                                              </p:spTgt>
                                            </p:tgtEl>
                                          </p:cBhvr>
                                        </p:animEffect>
                                        <p:set>
                                          <p:cBhvr>
                                            <p:cTn id="78" dur="1" fill="hold">
                                              <p:stCondLst>
                                                <p:cond delay="5749"/>
                                              </p:stCondLst>
                                            </p:cTn>
                                            <p:tgtEl>
                                              <p:spTgt spid="5">
                                                <p:graphicEl>
                                                  <a:dgm id="{01F9B90A-EDC3-4AA1-A67D-BF84A00A4B79}"/>
                                                </p:graphicEl>
                                              </p:spTgt>
                                            </p:tgtEl>
                                            <p:attrNameLst>
                                              <p:attrName>style.visibility</p:attrName>
                                            </p:attrNameLst>
                                          </p:cBhvr>
                                          <p:to>
                                            <p:strVal val="hidden"/>
                                          </p:to>
                                        </p:set>
                                      </p:childTnLst>
                                    </p:cTn>
                                  </p:par>
                                  <p:par>
                                    <p:cTn id="79" presetID="6" presetClass="emph" presetSubtype="0" fill="hold" grpId="1" nodeType="withEffect" p14:presetBounceEnd="30000">
                                      <p:stCondLst>
                                        <p:cond delay="0"/>
                                      </p:stCondLst>
                                      <p:childTnLst>
                                        <p:animScale p14:bounceEnd="30000">
                                          <p:cBhvr>
                                            <p:cTn id="80" dur="5750" fill="hold"/>
                                            <p:tgtEl>
                                              <p:spTgt spid="5">
                                                <p:graphicEl>
                                                  <a:dgm id="{3AF7EB47-BF6E-45FF-A18A-789642EB3A5E}"/>
                                                </p:graphicEl>
                                              </p:spTgt>
                                            </p:tgtEl>
                                          </p:cBhvr>
                                          <p:by x="160000" y="160000"/>
                                        </p:animScale>
                                      </p:childTnLst>
                                    </p:cTn>
                                  </p:par>
                                  <p:par>
                                    <p:cTn id="81" presetID="53" presetClass="exit" presetSubtype="32" fill="hold" grpId="1" nodeType="withEffect">
                                      <p:stCondLst>
                                        <p:cond delay="0"/>
                                      </p:stCondLst>
                                      <p:childTnLst>
                                        <p:anim calcmode="lin" valueType="num">
                                          <p:cBhvr>
                                            <p:cTn id="82" dur="5750"/>
                                            <p:tgtEl>
                                              <p:spTgt spid="5">
                                                <p:graphicEl>
                                                  <a:dgm id="{64F2A42A-7680-49DB-8F41-4A8D650454B7}"/>
                                                </p:graphicEl>
                                              </p:spTgt>
                                            </p:tgtEl>
                                            <p:attrNameLst>
                                              <p:attrName>ppt_w</p:attrName>
                                            </p:attrNameLst>
                                          </p:cBhvr>
                                          <p:tavLst>
                                            <p:tav tm="0">
                                              <p:val>
                                                <p:strVal val="ppt_w"/>
                                              </p:val>
                                            </p:tav>
                                            <p:tav tm="100000">
                                              <p:val>
                                                <p:fltVal val="0"/>
                                              </p:val>
                                            </p:tav>
                                          </p:tavLst>
                                        </p:anim>
                                        <p:anim calcmode="lin" valueType="num">
                                          <p:cBhvr>
                                            <p:cTn id="83" dur="5750"/>
                                            <p:tgtEl>
                                              <p:spTgt spid="5">
                                                <p:graphicEl>
                                                  <a:dgm id="{64F2A42A-7680-49DB-8F41-4A8D650454B7}"/>
                                                </p:graphicEl>
                                              </p:spTgt>
                                            </p:tgtEl>
                                            <p:attrNameLst>
                                              <p:attrName>ppt_h</p:attrName>
                                            </p:attrNameLst>
                                          </p:cBhvr>
                                          <p:tavLst>
                                            <p:tav tm="0">
                                              <p:val>
                                                <p:strVal val="ppt_h"/>
                                              </p:val>
                                            </p:tav>
                                            <p:tav tm="100000">
                                              <p:val>
                                                <p:fltVal val="0"/>
                                              </p:val>
                                            </p:tav>
                                          </p:tavLst>
                                        </p:anim>
                                        <p:animEffect transition="out" filter="fade">
                                          <p:cBhvr>
                                            <p:cTn id="84" dur="5750"/>
                                            <p:tgtEl>
                                              <p:spTgt spid="5">
                                                <p:graphicEl>
                                                  <a:dgm id="{64F2A42A-7680-49DB-8F41-4A8D650454B7}"/>
                                                </p:graphicEl>
                                              </p:spTgt>
                                            </p:tgtEl>
                                          </p:cBhvr>
                                        </p:animEffect>
                                        <p:set>
                                          <p:cBhvr>
                                            <p:cTn id="85" dur="1" fill="hold">
                                              <p:stCondLst>
                                                <p:cond delay="5749"/>
                                              </p:stCondLst>
                                            </p:cTn>
                                            <p:tgtEl>
                                              <p:spTgt spid="5">
                                                <p:graphicEl>
                                                  <a:dgm id="{64F2A42A-7680-49DB-8F41-4A8D650454B7}"/>
                                                </p:graphicEl>
                                              </p:spTgt>
                                            </p:tgtEl>
                                            <p:attrNameLst>
                                              <p:attrName>style.visibility</p:attrName>
                                            </p:attrNameLst>
                                          </p:cBhvr>
                                          <p:to>
                                            <p:strVal val="hidden"/>
                                          </p:to>
                                        </p:set>
                                      </p:childTnLst>
                                    </p:cTn>
                                  </p:par>
                                  <p:par>
                                    <p:cTn id="86" presetID="53" presetClass="exit" presetSubtype="32" fill="hold" grpId="1" nodeType="withEffect">
                                      <p:stCondLst>
                                        <p:cond delay="0"/>
                                      </p:stCondLst>
                                      <p:childTnLst>
                                        <p:anim calcmode="lin" valueType="num">
                                          <p:cBhvr>
                                            <p:cTn id="87" dur="5750"/>
                                            <p:tgtEl>
                                              <p:spTgt spid="5">
                                                <p:graphicEl>
                                                  <a:dgm id="{809C5583-86AE-4424-9596-6E5331E4D138}"/>
                                                </p:graphicEl>
                                              </p:spTgt>
                                            </p:tgtEl>
                                            <p:attrNameLst>
                                              <p:attrName>ppt_w</p:attrName>
                                            </p:attrNameLst>
                                          </p:cBhvr>
                                          <p:tavLst>
                                            <p:tav tm="0">
                                              <p:val>
                                                <p:strVal val="ppt_w"/>
                                              </p:val>
                                            </p:tav>
                                            <p:tav tm="100000">
                                              <p:val>
                                                <p:fltVal val="0"/>
                                              </p:val>
                                            </p:tav>
                                          </p:tavLst>
                                        </p:anim>
                                        <p:anim calcmode="lin" valueType="num">
                                          <p:cBhvr>
                                            <p:cTn id="88" dur="5750"/>
                                            <p:tgtEl>
                                              <p:spTgt spid="5">
                                                <p:graphicEl>
                                                  <a:dgm id="{809C5583-86AE-4424-9596-6E5331E4D138}"/>
                                                </p:graphicEl>
                                              </p:spTgt>
                                            </p:tgtEl>
                                            <p:attrNameLst>
                                              <p:attrName>ppt_h</p:attrName>
                                            </p:attrNameLst>
                                          </p:cBhvr>
                                          <p:tavLst>
                                            <p:tav tm="0">
                                              <p:val>
                                                <p:strVal val="ppt_h"/>
                                              </p:val>
                                            </p:tav>
                                            <p:tav tm="100000">
                                              <p:val>
                                                <p:fltVal val="0"/>
                                              </p:val>
                                            </p:tav>
                                          </p:tavLst>
                                        </p:anim>
                                        <p:animEffect transition="out" filter="fade">
                                          <p:cBhvr>
                                            <p:cTn id="89" dur="5750"/>
                                            <p:tgtEl>
                                              <p:spTgt spid="5">
                                                <p:graphicEl>
                                                  <a:dgm id="{809C5583-86AE-4424-9596-6E5331E4D138}"/>
                                                </p:graphicEl>
                                              </p:spTgt>
                                            </p:tgtEl>
                                          </p:cBhvr>
                                        </p:animEffect>
                                        <p:set>
                                          <p:cBhvr>
                                            <p:cTn id="90" dur="1" fill="hold">
                                              <p:stCondLst>
                                                <p:cond delay="5749"/>
                                              </p:stCondLst>
                                            </p:cTn>
                                            <p:tgtEl>
                                              <p:spTgt spid="5">
                                                <p:graphicEl>
                                                  <a:dgm id="{809C5583-86AE-4424-9596-6E5331E4D138}"/>
                                                </p:graphicEl>
                                              </p:spTgt>
                                            </p:tgtEl>
                                            <p:attrNameLst>
                                              <p:attrName>style.visibility</p:attrName>
                                            </p:attrNameLst>
                                          </p:cBhvr>
                                          <p:to>
                                            <p:strVal val="hidden"/>
                                          </p:to>
                                        </p:set>
                                      </p:childTnLst>
                                    </p:cTn>
                                  </p:par>
                                  <p:par>
                                    <p:cTn id="91" presetID="53" presetClass="exit" presetSubtype="32" fill="hold" grpId="1" nodeType="withEffect">
                                      <p:stCondLst>
                                        <p:cond delay="0"/>
                                      </p:stCondLst>
                                      <p:childTnLst>
                                        <p:anim calcmode="lin" valueType="num">
                                          <p:cBhvr>
                                            <p:cTn id="92" dur="5750"/>
                                            <p:tgtEl>
                                              <p:spTgt spid="5">
                                                <p:graphicEl>
                                                  <a:dgm id="{C53ADBDD-E898-4EC3-AC9E-38E1A0A153B6}"/>
                                                </p:graphicEl>
                                              </p:spTgt>
                                            </p:tgtEl>
                                            <p:attrNameLst>
                                              <p:attrName>ppt_w</p:attrName>
                                            </p:attrNameLst>
                                          </p:cBhvr>
                                          <p:tavLst>
                                            <p:tav tm="0">
                                              <p:val>
                                                <p:strVal val="ppt_w"/>
                                              </p:val>
                                            </p:tav>
                                            <p:tav tm="100000">
                                              <p:val>
                                                <p:fltVal val="0"/>
                                              </p:val>
                                            </p:tav>
                                          </p:tavLst>
                                        </p:anim>
                                        <p:anim calcmode="lin" valueType="num">
                                          <p:cBhvr>
                                            <p:cTn id="93" dur="5750"/>
                                            <p:tgtEl>
                                              <p:spTgt spid="5">
                                                <p:graphicEl>
                                                  <a:dgm id="{C53ADBDD-E898-4EC3-AC9E-38E1A0A153B6}"/>
                                                </p:graphicEl>
                                              </p:spTgt>
                                            </p:tgtEl>
                                            <p:attrNameLst>
                                              <p:attrName>ppt_h</p:attrName>
                                            </p:attrNameLst>
                                          </p:cBhvr>
                                          <p:tavLst>
                                            <p:tav tm="0">
                                              <p:val>
                                                <p:strVal val="ppt_h"/>
                                              </p:val>
                                            </p:tav>
                                            <p:tav tm="100000">
                                              <p:val>
                                                <p:fltVal val="0"/>
                                              </p:val>
                                            </p:tav>
                                          </p:tavLst>
                                        </p:anim>
                                        <p:animEffect transition="out" filter="fade">
                                          <p:cBhvr>
                                            <p:cTn id="94" dur="5750"/>
                                            <p:tgtEl>
                                              <p:spTgt spid="5">
                                                <p:graphicEl>
                                                  <a:dgm id="{C53ADBDD-E898-4EC3-AC9E-38E1A0A153B6}"/>
                                                </p:graphicEl>
                                              </p:spTgt>
                                            </p:tgtEl>
                                          </p:cBhvr>
                                        </p:animEffect>
                                        <p:set>
                                          <p:cBhvr>
                                            <p:cTn id="95" dur="1" fill="hold">
                                              <p:stCondLst>
                                                <p:cond delay="5749"/>
                                              </p:stCondLst>
                                            </p:cTn>
                                            <p:tgtEl>
                                              <p:spTgt spid="5">
                                                <p:graphicEl>
                                                  <a:dgm id="{C53ADBDD-E898-4EC3-AC9E-38E1A0A153B6}"/>
                                                </p:graphicEl>
                                              </p:spTgt>
                                            </p:tgtEl>
                                            <p:attrNameLst>
                                              <p:attrName>style.visibility</p:attrName>
                                            </p:attrNameLst>
                                          </p:cBhvr>
                                          <p:to>
                                            <p:strVal val="hidden"/>
                                          </p:to>
                                        </p:set>
                                      </p:childTnLst>
                                    </p:cTn>
                                  </p:par>
                                  <p:par>
                                    <p:cTn id="96" presetID="6" presetClass="emph" presetSubtype="0" fill="hold" grpId="1" nodeType="withEffect" p14:presetBounceEnd="30000">
                                      <p:stCondLst>
                                        <p:cond delay="0"/>
                                      </p:stCondLst>
                                      <p:childTnLst>
                                        <p:animScale p14:bounceEnd="30000">
                                          <p:cBhvr>
                                            <p:cTn id="97" dur="5750" fill="hold"/>
                                            <p:tgtEl>
                                              <p:spTgt spid="5">
                                                <p:graphicEl>
                                                  <a:dgm id="{DA725027-D876-4FEE-B957-76C1869A385E}"/>
                                                </p:graphicEl>
                                              </p:spTgt>
                                            </p:tgtEl>
                                          </p:cBhvr>
                                          <p:by x="160000" y="160000"/>
                                        </p:animScale>
                                      </p:childTnLst>
                                    </p:cTn>
                                  </p:par>
                                  <p:par>
                                    <p:cTn id="98" presetID="42" presetClass="path" presetSubtype="0" accel="50000" decel="50000" fill="hold" grpId="2" nodeType="withEffect">
                                      <p:stCondLst>
                                        <p:cond delay="0"/>
                                      </p:stCondLst>
                                      <p:childTnLst>
                                        <p:animMotion origin="layout" path="M -2.77778E-6 -3.7037E-6 L -0.07517 0.10949 " pathEditMode="relative" rAng="0" ptsTypes="AA">
                                          <p:cBhvr>
                                            <p:cTn id="99" dur="2000" fill="hold"/>
                                            <p:tgtEl>
                                              <p:spTgt spid="5">
                                                <p:graphicEl>
                                                  <a:dgm id="{DA725027-D876-4FEE-B957-76C1869A385E}"/>
                                                </p:graphicEl>
                                              </p:spTgt>
                                            </p:tgtEl>
                                            <p:attrNameLst>
                                              <p:attrName>ppt_x</p:attrName>
                                              <p:attrName>ppt_y</p:attrName>
                                            </p:attrNameLst>
                                          </p:cBhvr>
                                          <p:rCtr x="-3767" y="546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Graphic spid="5" grpId="1" uiExpand="1">
            <p:bldSub>
              <a:bldDgm bld="one"/>
            </p:bldSub>
          </p:bldGraphic>
          <p:bldGraphic spid="5" grpId="2" uiExpand="1">
            <p:bldSub>
              <a:bldDgm bld="one"/>
            </p:bldSub>
          </p:bldGraphic>
        </p:bldLst>
      </p:timing>
    </mc:Choice>
    <mc:Fallback xmlns="">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graphicEl>
                                                  <a:dgm id="{7129BAD2-AADE-4281-8E17-F14DBBA451F9}"/>
                                                </p:graphicEl>
                                              </p:spTgt>
                                            </p:tgtEl>
                                            <p:attrNameLst>
                                              <p:attrName>style.visibility</p:attrName>
                                            </p:attrNameLst>
                                          </p:cBhvr>
                                          <p:to>
                                            <p:strVal val="visible"/>
                                          </p:to>
                                        </p:set>
                                        <p:animEffect transition="in" filter="dissolve">
                                          <p:cBhvr>
                                            <p:cTn id="7" dur="5750"/>
                                            <p:tgtEl>
                                              <p:spTgt spid="5">
                                                <p:graphicEl>
                                                  <a:dgm id="{7129BAD2-AADE-4281-8E17-F14DBBA451F9}"/>
                                                </p:graphic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graphicEl>
                                                  <a:dgm id="{C2AE430B-4DC6-4871-A4E3-AF78801E57AA}"/>
                                                </p:graphicEl>
                                              </p:spTgt>
                                            </p:tgtEl>
                                            <p:attrNameLst>
                                              <p:attrName>style.visibility</p:attrName>
                                            </p:attrNameLst>
                                          </p:cBhvr>
                                          <p:to>
                                            <p:strVal val="visible"/>
                                          </p:to>
                                        </p:set>
                                        <p:animEffect transition="in" filter="dissolve">
                                          <p:cBhvr>
                                            <p:cTn id="10" dur="5750"/>
                                            <p:tgtEl>
                                              <p:spTgt spid="5">
                                                <p:graphicEl>
                                                  <a:dgm id="{C2AE430B-4DC6-4871-A4E3-AF78801E57AA}"/>
                                                </p:graphic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5">
                                                <p:graphicEl>
                                                  <a:dgm id="{F5E85D80-0E2C-43C4-B64D-C8B5B39B34EF}"/>
                                                </p:graphicEl>
                                              </p:spTgt>
                                            </p:tgtEl>
                                            <p:attrNameLst>
                                              <p:attrName>style.visibility</p:attrName>
                                            </p:attrNameLst>
                                          </p:cBhvr>
                                          <p:to>
                                            <p:strVal val="visible"/>
                                          </p:to>
                                        </p:set>
                                        <p:animEffect transition="in" filter="dissolve">
                                          <p:cBhvr>
                                            <p:cTn id="13" dur="5750"/>
                                            <p:tgtEl>
                                              <p:spTgt spid="5">
                                                <p:graphicEl>
                                                  <a:dgm id="{F5E85D80-0E2C-43C4-B64D-C8B5B39B34EF}"/>
                                                </p:graphic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5">
                                                <p:graphicEl>
                                                  <a:dgm id="{F9A27A30-FF31-4556-B68B-191332F44293}"/>
                                                </p:graphicEl>
                                              </p:spTgt>
                                            </p:tgtEl>
                                            <p:attrNameLst>
                                              <p:attrName>style.visibility</p:attrName>
                                            </p:attrNameLst>
                                          </p:cBhvr>
                                          <p:to>
                                            <p:strVal val="visible"/>
                                          </p:to>
                                        </p:set>
                                        <p:animEffect transition="in" filter="dissolve">
                                          <p:cBhvr>
                                            <p:cTn id="16" dur="5750"/>
                                            <p:tgtEl>
                                              <p:spTgt spid="5">
                                                <p:graphicEl>
                                                  <a:dgm id="{F9A27A30-FF31-4556-B68B-191332F44293}"/>
                                                </p:graphic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5">
                                                <p:graphicEl>
                                                  <a:dgm id="{0C635126-1089-487A-A7B9-7E2AAAC2284B}"/>
                                                </p:graphicEl>
                                              </p:spTgt>
                                            </p:tgtEl>
                                            <p:attrNameLst>
                                              <p:attrName>style.visibility</p:attrName>
                                            </p:attrNameLst>
                                          </p:cBhvr>
                                          <p:to>
                                            <p:strVal val="visible"/>
                                          </p:to>
                                        </p:set>
                                        <p:animEffect transition="in" filter="dissolve">
                                          <p:cBhvr>
                                            <p:cTn id="21" dur="5750"/>
                                            <p:tgtEl>
                                              <p:spTgt spid="5">
                                                <p:graphicEl>
                                                  <a:dgm id="{0C635126-1089-487A-A7B9-7E2AAAC2284B}"/>
                                                </p:graphicEl>
                                              </p:spTgt>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5">
                                                <p:graphicEl>
                                                  <a:dgm id="{F12863A6-4503-4309-8B95-FD69FF66200D}"/>
                                                </p:graphicEl>
                                              </p:spTgt>
                                            </p:tgtEl>
                                            <p:attrNameLst>
                                              <p:attrName>style.visibility</p:attrName>
                                            </p:attrNameLst>
                                          </p:cBhvr>
                                          <p:to>
                                            <p:strVal val="visible"/>
                                          </p:to>
                                        </p:set>
                                        <p:animEffect transition="in" filter="dissolve">
                                          <p:cBhvr>
                                            <p:cTn id="24" dur="5750"/>
                                            <p:tgtEl>
                                              <p:spTgt spid="5">
                                                <p:graphicEl>
                                                  <a:dgm id="{F12863A6-4503-4309-8B95-FD69FF66200D}"/>
                                                </p:graphicEl>
                                              </p:spTgt>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5">
                                                <p:graphicEl>
                                                  <a:dgm id="{01F9B90A-EDC3-4AA1-A67D-BF84A00A4B79}"/>
                                                </p:graphicEl>
                                              </p:spTgt>
                                            </p:tgtEl>
                                            <p:attrNameLst>
                                              <p:attrName>style.visibility</p:attrName>
                                            </p:attrNameLst>
                                          </p:cBhvr>
                                          <p:to>
                                            <p:strVal val="visible"/>
                                          </p:to>
                                        </p:set>
                                        <p:animEffect transition="in" filter="dissolve">
                                          <p:cBhvr>
                                            <p:cTn id="27" dur="5750"/>
                                            <p:tgtEl>
                                              <p:spTgt spid="5">
                                                <p:graphicEl>
                                                  <a:dgm id="{01F9B90A-EDC3-4AA1-A67D-BF84A00A4B79}"/>
                                                </p:graphicEl>
                                              </p:spTgt>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5">
                                                <p:graphicEl>
                                                  <a:dgm id="{3AF7EB47-BF6E-45FF-A18A-789642EB3A5E}"/>
                                                </p:graphicEl>
                                              </p:spTgt>
                                            </p:tgtEl>
                                            <p:attrNameLst>
                                              <p:attrName>style.visibility</p:attrName>
                                            </p:attrNameLst>
                                          </p:cBhvr>
                                          <p:to>
                                            <p:strVal val="visible"/>
                                          </p:to>
                                        </p:set>
                                        <p:animEffect transition="in" filter="dissolve">
                                          <p:cBhvr>
                                            <p:cTn id="30" dur="5750"/>
                                            <p:tgtEl>
                                              <p:spTgt spid="5">
                                                <p:graphicEl>
                                                  <a:dgm id="{3AF7EB47-BF6E-45FF-A18A-789642EB3A5E}"/>
                                                </p:graphicEl>
                                              </p:spTgt>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5">
                                                <p:graphicEl>
                                                  <a:dgm id="{64F2A42A-7680-49DB-8F41-4A8D650454B7}"/>
                                                </p:graphicEl>
                                              </p:spTgt>
                                            </p:tgtEl>
                                            <p:attrNameLst>
                                              <p:attrName>style.visibility</p:attrName>
                                            </p:attrNameLst>
                                          </p:cBhvr>
                                          <p:to>
                                            <p:strVal val="visible"/>
                                          </p:to>
                                        </p:set>
                                        <p:animEffect transition="in" filter="dissolve">
                                          <p:cBhvr>
                                            <p:cTn id="35" dur="5750"/>
                                            <p:tgtEl>
                                              <p:spTgt spid="5">
                                                <p:graphicEl>
                                                  <a:dgm id="{64F2A42A-7680-49DB-8F41-4A8D650454B7}"/>
                                                </p:graphicEl>
                                              </p:spTgt>
                                            </p:tgtEl>
                                          </p:cBhvr>
                                        </p:animEffect>
                                      </p:childTnLst>
                                    </p:cTn>
                                  </p:par>
                                  <p:par>
                                    <p:cTn id="36" presetID="9" presetClass="entr" presetSubtype="0" fill="hold" grpId="0" nodeType="withEffect">
                                      <p:stCondLst>
                                        <p:cond delay="0"/>
                                      </p:stCondLst>
                                      <p:childTnLst>
                                        <p:set>
                                          <p:cBhvr>
                                            <p:cTn id="37" dur="1" fill="hold">
                                              <p:stCondLst>
                                                <p:cond delay="0"/>
                                              </p:stCondLst>
                                            </p:cTn>
                                            <p:tgtEl>
                                              <p:spTgt spid="5">
                                                <p:graphicEl>
                                                  <a:dgm id="{809C5583-86AE-4424-9596-6E5331E4D138}"/>
                                                </p:graphicEl>
                                              </p:spTgt>
                                            </p:tgtEl>
                                            <p:attrNameLst>
                                              <p:attrName>style.visibility</p:attrName>
                                            </p:attrNameLst>
                                          </p:cBhvr>
                                          <p:to>
                                            <p:strVal val="visible"/>
                                          </p:to>
                                        </p:set>
                                        <p:animEffect transition="in" filter="dissolve">
                                          <p:cBhvr>
                                            <p:cTn id="38" dur="5750"/>
                                            <p:tgtEl>
                                              <p:spTgt spid="5">
                                                <p:graphicEl>
                                                  <a:dgm id="{809C5583-86AE-4424-9596-6E5331E4D138}"/>
                                                </p:graphicEl>
                                              </p:spTgt>
                                            </p:tgtEl>
                                          </p:cBhvr>
                                        </p:animEffect>
                                      </p:childTnLst>
                                    </p:cTn>
                                  </p:par>
                                  <p:par>
                                    <p:cTn id="39" presetID="9" presetClass="entr" presetSubtype="0" fill="hold" grpId="0" nodeType="withEffect">
                                      <p:stCondLst>
                                        <p:cond delay="0"/>
                                      </p:stCondLst>
                                      <p:childTnLst>
                                        <p:set>
                                          <p:cBhvr>
                                            <p:cTn id="40" dur="1" fill="hold">
                                              <p:stCondLst>
                                                <p:cond delay="0"/>
                                              </p:stCondLst>
                                            </p:cTn>
                                            <p:tgtEl>
                                              <p:spTgt spid="5">
                                                <p:graphicEl>
                                                  <a:dgm id="{C53ADBDD-E898-4EC3-AC9E-38E1A0A153B6}"/>
                                                </p:graphicEl>
                                              </p:spTgt>
                                            </p:tgtEl>
                                            <p:attrNameLst>
                                              <p:attrName>style.visibility</p:attrName>
                                            </p:attrNameLst>
                                          </p:cBhvr>
                                          <p:to>
                                            <p:strVal val="visible"/>
                                          </p:to>
                                        </p:set>
                                        <p:animEffect transition="in" filter="dissolve">
                                          <p:cBhvr>
                                            <p:cTn id="41" dur="5750"/>
                                            <p:tgtEl>
                                              <p:spTgt spid="5">
                                                <p:graphicEl>
                                                  <a:dgm id="{C53ADBDD-E898-4EC3-AC9E-38E1A0A153B6}"/>
                                                </p:graphicEl>
                                              </p:spTgt>
                                            </p:tgtEl>
                                          </p:cBhvr>
                                        </p:animEffect>
                                      </p:childTnLst>
                                    </p:cTn>
                                  </p:par>
                                  <p:par>
                                    <p:cTn id="42" presetID="9" presetClass="entr" presetSubtype="0" fill="hold" grpId="0" nodeType="withEffect">
                                      <p:stCondLst>
                                        <p:cond delay="0"/>
                                      </p:stCondLst>
                                      <p:childTnLst>
                                        <p:set>
                                          <p:cBhvr>
                                            <p:cTn id="43" dur="1" fill="hold">
                                              <p:stCondLst>
                                                <p:cond delay="0"/>
                                              </p:stCondLst>
                                            </p:cTn>
                                            <p:tgtEl>
                                              <p:spTgt spid="5">
                                                <p:graphicEl>
                                                  <a:dgm id="{DA725027-D876-4FEE-B957-76C1869A385E}"/>
                                                </p:graphicEl>
                                              </p:spTgt>
                                            </p:tgtEl>
                                            <p:attrNameLst>
                                              <p:attrName>style.visibility</p:attrName>
                                            </p:attrNameLst>
                                          </p:cBhvr>
                                          <p:to>
                                            <p:strVal val="visible"/>
                                          </p:to>
                                        </p:set>
                                        <p:animEffect transition="in" filter="dissolve">
                                          <p:cBhvr>
                                            <p:cTn id="44" dur="5750"/>
                                            <p:tgtEl>
                                              <p:spTgt spid="5">
                                                <p:graphicEl>
                                                  <a:dgm id="{DA725027-D876-4FEE-B957-76C1869A385E}"/>
                                                </p:graphic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xit" presetSubtype="32" fill="hold" grpId="1" nodeType="clickEffect">
                                      <p:stCondLst>
                                        <p:cond delay="0"/>
                                      </p:stCondLst>
                                      <p:childTnLst>
                                        <p:anim calcmode="lin" valueType="num">
                                          <p:cBhvr>
                                            <p:cTn id="48" dur="5750"/>
                                            <p:tgtEl>
                                              <p:spTgt spid="5">
                                                <p:graphicEl>
                                                  <a:dgm id="{7129BAD2-AADE-4281-8E17-F14DBBA451F9}"/>
                                                </p:graphicEl>
                                              </p:spTgt>
                                            </p:tgtEl>
                                            <p:attrNameLst>
                                              <p:attrName>ppt_w</p:attrName>
                                            </p:attrNameLst>
                                          </p:cBhvr>
                                          <p:tavLst>
                                            <p:tav tm="0">
                                              <p:val>
                                                <p:strVal val="ppt_w"/>
                                              </p:val>
                                            </p:tav>
                                            <p:tav tm="100000">
                                              <p:val>
                                                <p:fltVal val="0"/>
                                              </p:val>
                                            </p:tav>
                                          </p:tavLst>
                                        </p:anim>
                                        <p:anim calcmode="lin" valueType="num">
                                          <p:cBhvr>
                                            <p:cTn id="49" dur="5750"/>
                                            <p:tgtEl>
                                              <p:spTgt spid="5">
                                                <p:graphicEl>
                                                  <a:dgm id="{7129BAD2-AADE-4281-8E17-F14DBBA451F9}"/>
                                                </p:graphicEl>
                                              </p:spTgt>
                                            </p:tgtEl>
                                            <p:attrNameLst>
                                              <p:attrName>ppt_h</p:attrName>
                                            </p:attrNameLst>
                                          </p:cBhvr>
                                          <p:tavLst>
                                            <p:tav tm="0">
                                              <p:val>
                                                <p:strVal val="ppt_h"/>
                                              </p:val>
                                            </p:tav>
                                            <p:tav tm="100000">
                                              <p:val>
                                                <p:fltVal val="0"/>
                                              </p:val>
                                            </p:tav>
                                          </p:tavLst>
                                        </p:anim>
                                        <p:animEffect transition="out" filter="fade">
                                          <p:cBhvr>
                                            <p:cTn id="50" dur="5750"/>
                                            <p:tgtEl>
                                              <p:spTgt spid="5">
                                                <p:graphicEl>
                                                  <a:dgm id="{7129BAD2-AADE-4281-8E17-F14DBBA451F9}"/>
                                                </p:graphicEl>
                                              </p:spTgt>
                                            </p:tgtEl>
                                          </p:cBhvr>
                                        </p:animEffect>
                                        <p:set>
                                          <p:cBhvr>
                                            <p:cTn id="51" dur="1" fill="hold">
                                              <p:stCondLst>
                                                <p:cond delay="5749"/>
                                              </p:stCondLst>
                                            </p:cTn>
                                            <p:tgtEl>
                                              <p:spTgt spid="5">
                                                <p:graphicEl>
                                                  <a:dgm id="{7129BAD2-AADE-4281-8E17-F14DBBA451F9}"/>
                                                </p:graphicEl>
                                              </p:spTgt>
                                            </p:tgtEl>
                                            <p:attrNameLst>
                                              <p:attrName>style.visibility</p:attrName>
                                            </p:attrNameLst>
                                          </p:cBhvr>
                                          <p:to>
                                            <p:strVal val="hidden"/>
                                          </p:to>
                                        </p:set>
                                      </p:childTnLst>
                                    </p:cTn>
                                  </p:par>
                                  <p:par>
                                    <p:cTn id="52" presetID="53" presetClass="exit" presetSubtype="32" fill="hold" grpId="1" nodeType="withEffect">
                                      <p:stCondLst>
                                        <p:cond delay="0"/>
                                      </p:stCondLst>
                                      <p:childTnLst>
                                        <p:anim calcmode="lin" valueType="num">
                                          <p:cBhvr>
                                            <p:cTn id="53" dur="5750"/>
                                            <p:tgtEl>
                                              <p:spTgt spid="5">
                                                <p:graphicEl>
                                                  <a:dgm id="{C2AE430B-4DC6-4871-A4E3-AF78801E57AA}"/>
                                                </p:graphicEl>
                                              </p:spTgt>
                                            </p:tgtEl>
                                            <p:attrNameLst>
                                              <p:attrName>ppt_w</p:attrName>
                                            </p:attrNameLst>
                                          </p:cBhvr>
                                          <p:tavLst>
                                            <p:tav tm="0">
                                              <p:val>
                                                <p:strVal val="ppt_w"/>
                                              </p:val>
                                            </p:tav>
                                            <p:tav tm="100000">
                                              <p:val>
                                                <p:fltVal val="0"/>
                                              </p:val>
                                            </p:tav>
                                          </p:tavLst>
                                        </p:anim>
                                        <p:anim calcmode="lin" valueType="num">
                                          <p:cBhvr>
                                            <p:cTn id="54" dur="5750"/>
                                            <p:tgtEl>
                                              <p:spTgt spid="5">
                                                <p:graphicEl>
                                                  <a:dgm id="{C2AE430B-4DC6-4871-A4E3-AF78801E57AA}"/>
                                                </p:graphicEl>
                                              </p:spTgt>
                                            </p:tgtEl>
                                            <p:attrNameLst>
                                              <p:attrName>ppt_h</p:attrName>
                                            </p:attrNameLst>
                                          </p:cBhvr>
                                          <p:tavLst>
                                            <p:tav tm="0">
                                              <p:val>
                                                <p:strVal val="ppt_h"/>
                                              </p:val>
                                            </p:tav>
                                            <p:tav tm="100000">
                                              <p:val>
                                                <p:fltVal val="0"/>
                                              </p:val>
                                            </p:tav>
                                          </p:tavLst>
                                        </p:anim>
                                        <p:animEffect transition="out" filter="fade">
                                          <p:cBhvr>
                                            <p:cTn id="55" dur="5750"/>
                                            <p:tgtEl>
                                              <p:spTgt spid="5">
                                                <p:graphicEl>
                                                  <a:dgm id="{C2AE430B-4DC6-4871-A4E3-AF78801E57AA}"/>
                                                </p:graphicEl>
                                              </p:spTgt>
                                            </p:tgtEl>
                                          </p:cBhvr>
                                        </p:animEffect>
                                        <p:set>
                                          <p:cBhvr>
                                            <p:cTn id="56" dur="1" fill="hold">
                                              <p:stCondLst>
                                                <p:cond delay="5749"/>
                                              </p:stCondLst>
                                            </p:cTn>
                                            <p:tgtEl>
                                              <p:spTgt spid="5">
                                                <p:graphicEl>
                                                  <a:dgm id="{C2AE430B-4DC6-4871-A4E3-AF78801E57AA}"/>
                                                </p:graphicEl>
                                              </p:spTgt>
                                            </p:tgtEl>
                                            <p:attrNameLst>
                                              <p:attrName>style.visibility</p:attrName>
                                            </p:attrNameLst>
                                          </p:cBhvr>
                                          <p:to>
                                            <p:strVal val="hidden"/>
                                          </p:to>
                                        </p:set>
                                      </p:childTnLst>
                                    </p:cTn>
                                  </p:par>
                                  <p:par>
                                    <p:cTn id="57" presetID="53" presetClass="exit" presetSubtype="32" fill="hold" grpId="1" nodeType="withEffect">
                                      <p:stCondLst>
                                        <p:cond delay="0"/>
                                      </p:stCondLst>
                                      <p:childTnLst>
                                        <p:anim calcmode="lin" valueType="num">
                                          <p:cBhvr>
                                            <p:cTn id="58" dur="5750"/>
                                            <p:tgtEl>
                                              <p:spTgt spid="5">
                                                <p:graphicEl>
                                                  <a:dgm id="{F5E85D80-0E2C-43C4-B64D-C8B5B39B34EF}"/>
                                                </p:graphicEl>
                                              </p:spTgt>
                                            </p:tgtEl>
                                            <p:attrNameLst>
                                              <p:attrName>ppt_w</p:attrName>
                                            </p:attrNameLst>
                                          </p:cBhvr>
                                          <p:tavLst>
                                            <p:tav tm="0">
                                              <p:val>
                                                <p:strVal val="ppt_w"/>
                                              </p:val>
                                            </p:tav>
                                            <p:tav tm="100000">
                                              <p:val>
                                                <p:fltVal val="0"/>
                                              </p:val>
                                            </p:tav>
                                          </p:tavLst>
                                        </p:anim>
                                        <p:anim calcmode="lin" valueType="num">
                                          <p:cBhvr>
                                            <p:cTn id="59" dur="5750"/>
                                            <p:tgtEl>
                                              <p:spTgt spid="5">
                                                <p:graphicEl>
                                                  <a:dgm id="{F5E85D80-0E2C-43C4-B64D-C8B5B39B34EF}"/>
                                                </p:graphicEl>
                                              </p:spTgt>
                                            </p:tgtEl>
                                            <p:attrNameLst>
                                              <p:attrName>ppt_h</p:attrName>
                                            </p:attrNameLst>
                                          </p:cBhvr>
                                          <p:tavLst>
                                            <p:tav tm="0">
                                              <p:val>
                                                <p:strVal val="ppt_h"/>
                                              </p:val>
                                            </p:tav>
                                            <p:tav tm="100000">
                                              <p:val>
                                                <p:fltVal val="0"/>
                                              </p:val>
                                            </p:tav>
                                          </p:tavLst>
                                        </p:anim>
                                        <p:animEffect transition="out" filter="fade">
                                          <p:cBhvr>
                                            <p:cTn id="60" dur="5750"/>
                                            <p:tgtEl>
                                              <p:spTgt spid="5">
                                                <p:graphicEl>
                                                  <a:dgm id="{F5E85D80-0E2C-43C4-B64D-C8B5B39B34EF}"/>
                                                </p:graphicEl>
                                              </p:spTgt>
                                            </p:tgtEl>
                                          </p:cBhvr>
                                        </p:animEffect>
                                        <p:set>
                                          <p:cBhvr>
                                            <p:cTn id="61" dur="1" fill="hold">
                                              <p:stCondLst>
                                                <p:cond delay="5749"/>
                                              </p:stCondLst>
                                            </p:cTn>
                                            <p:tgtEl>
                                              <p:spTgt spid="5">
                                                <p:graphicEl>
                                                  <a:dgm id="{F5E85D80-0E2C-43C4-B64D-C8B5B39B34EF}"/>
                                                </p:graphicEl>
                                              </p:spTgt>
                                            </p:tgtEl>
                                            <p:attrNameLst>
                                              <p:attrName>style.visibility</p:attrName>
                                            </p:attrNameLst>
                                          </p:cBhvr>
                                          <p:to>
                                            <p:strVal val="hidden"/>
                                          </p:to>
                                        </p:set>
                                      </p:childTnLst>
                                    </p:cTn>
                                  </p:par>
                                  <p:par>
                                    <p:cTn id="62" presetID="6" presetClass="emph" presetSubtype="0" fill="hold" grpId="1" nodeType="withEffect">
                                      <p:stCondLst>
                                        <p:cond delay="0"/>
                                      </p:stCondLst>
                                      <p:childTnLst>
                                        <p:animScale>
                                          <p:cBhvr>
                                            <p:cTn id="63" dur="5750" fill="hold"/>
                                            <p:tgtEl>
                                              <p:spTgt spid="5">
                                                <p:graphicEl>
                                                  <a:dgm id="{F9A27A30-FF31-4556-B68B-191332F44293}"/>
                                                </p:graphicEl>
                                              </p:spTgt>
                                            </p:tgtEl>
                                          </p:cBhvr>
                                          <p:by x="160000" y="160000"/>
                                        </p:animScale>
                                      </p:childTnLst>
                                    </p:cTn>
                                  </p:par>
                                  <p:par>
                                    <p:cTn id="64" presetID="53" presetClass="exit" presetSubtype="32" fill="hold" grpId="1" nodeType="withEffect">
                                      <p:stCondLst>
                                        <p:cond delay="0"/>
                                      </p:stCondLst>
                                      <p:childTnLst>
                                        <p:anim calcmode="lin" valueType="num">
                                          <p:cBhvr>
                                            <p:cTn id="65" dur="5750"/>
                                            <p:tgtEl>
                                              <p:spTgt spid="5">
                                                <p:graphicEl>
                                                  <a:dgm id="{0C635126-1089-487A-A7B9-7E2AAAC2284B}"/>
                                                </p:graphicEl>
                                              </p:spTgt>
                                            </p:tgtEl>
                                            <p:attrNameLst>
                                              <p:attrName>ppt_w</p:attrName>
                                            </p:attrNameLst>
                                          </p:cBhvr>
                                          <p:tavLst>
                                            <p:tav tm="0">
                                              <p:val>
                                                <p:strVal val="ppt_w"/>
                                              </p:val>
                                            </p:tav>
                                            <p:tav tm="100000">
                                              <p:val>
                                                <p:fltVal val="0"/>
                                              </p:val>
                                            </p:tav>
                                          </p:tavLst>
                                        </p:anim>
                                        <p:anim calcmode="lin" valueType="num">
                                          <p:cBhvr>
                                            <p:cTn id="66" dur="5750"/>
                                            <p:tgtEl>
                                              <p:spTgt spid="5">
                                                <p:graphicEl>
                                                  <a:dgm id="{0C635126-1089-487A-A7B9-7E2AAAC2284B}"/>
                                                </p:graphicEl>
                                              </p:spTgt>
                                            </p:tgtEl>
                                            <p:attrNameLst>
                                              <p:attrName>ppt_h</p:attrName>
                                            </p:attrNameLst>
                                          </p:cBhvr>
                                          <p:tavLst>
                                            <p:tav tm="0">
                                              <p:val>
                                                <p:strVal val="ppt_h"/>
                                              </p:val>
                                            </p:tav>
                                            <p:tav tm="100000">
                                              <p:val>
                                                <p:fltVal val="0"/>
                                              </p:val>
                                            </p:tav>
                                          </p:tavLst>
                                        </p:anim>
                                        <p:animEffect transition="out" filter="fade">
                                          <p:cBhvr>
                                            <p:cTn id="67" dur="5750"/>
                                            <p:tgtEl>
                                              <p:spTgt spid="5">
                                                <p:graphicEl>
                                                  <a:dgm id="{0C635126-1089-487A-A7B9-7E2AAAC2284B}"/>
                                                </p:graphicEl>
                                              </p:spTgt>
                                            </p:tgtEl>
                                          </p:cBhvr>
                                        </p:animEffect>
                                        <p:set>
                                          <p:cBhvr>
                                            <p:cTn id="68" dur="1" fill="hold">
                                              <p:stCondLst>
                                                <p:cond delay="5749"/>
                                              </p:stCondLst>
                                            </p:cTn>
                                            <p:tgtEl>
                                              <p:spTgt spid="5">
                                                <p:graphicEl>
                                                  <a:dgm id="{0C635126-1089-487A-A7B9-7E2AAAC2284B}"/>
                                                </p:graphicEl>
                                              </p:spTgt>
                                            </p:tgtEl>
                                            <p:attrNameLst>
                                              <p:attrName>style.visibility</p:attrName>
                                            </p:attrNameLst>
                                          </p:cBhvr>
                                          <p:to>
                                            <p:strVal val="hidden"/>
                                          </p:to>
                                        </p:set>
                                      </p:childTnLst>
                                    </p:cTn>
                                  </p:par>
                                  <p:par>
                                    <p:cTn id="69" presetID="53" presetClass="exit" presetSubtype="32" fill="hold" grpId="1" nodeType="withEffect">
                                      <p:stCondLst>
                                        <p:cond delay="0"/>
                                      </p:stCondLst>
                                      <p:childTnLst>
                                        <p:anim calcmode="lin" valueType="num">
                                          <p:cBhvr>
                                            <p:cTn id="70" dur="5750"/>
                                            <p:tgtEl>
                                              <p:spTgt spid="5">
                                                <p:graphicEl>
                                                  <a:dgm id="{F12863A6-4503-4309-8B95-FD69FF66200D}"/>
                                                </p:graphicEl>
                                              </p:spTgt>
                                            </p:tgtEl>
                                            <p:attrNameLst>
                                              <p:attrName>ppt_w</p:attrName>
                                            </p:attrNameLst>
                                          </p:cBhvr>
                                          <p:tavLst>
                                            <p:tav tm="0">
                                              <p:val>
                                                <p:strVal val="ppt_w"/>
                                              </p:val>
                                            </p:tav>
                                            <p:tav tm="100000">
                                              <p:val>
                                                <p:fltVal val="0"/>
                                              </p:val>
                                            </p:tav>
                                          </p:tavLst>
                                        </p:anim>
                                        <p:anim calcmode="lin" valueType="num">
                                          <p:cBhvr>
                                            <p:cTn id="71" dur="5750"/>
                                            <p:tgtEl>
                                              <p:spTgt spid="5">
                                                <p:graphicEl>
                                                  <a:dgm id="{F12863A6-4503-4309-8B95-FD69FF66200D}"/>
                                                </p:graphicEl>
                                              </p:spTgt>
                                            </p:tgtEl>
                                            <p:attrNameLst>
                                              <p:attrName>ppt_h</p:attrName>
                                            </p:attrNameLst>
                                          </p:cBhvr>
                                          <p:tavLst>
                                            <p:tav tm="0">
                                              <p:val>
                                                <p:strVal val="ppt_h"/>
                                              </p:val>
                                            </p:tav>
                                            <p:tav tm="100000">
                                              <p:val>
                                                <p:fltVal val="0"/>
                                              </p:val>
                                            </p:tav>
                                          </p:tavLst>
                                        </p:anim>
                                        <p:animEffect transition="out" filter="fade">
                                          <p:cBhvr>
                                            <p:cTn id="72" dur="5750"/>
                                            <p:tgtEl>
                                              <p:spTgt spid="5">
                                                <p:graphicEl>
                                                  <a:dgm id="{F12863A6-4503-4309-8B95-FD69FF66200D}"/>
                                                </p:graphicEl>
                                              </p:spTgt>
                                            </p:tgtEl>
                                          </p:cBhvr>
                                        </p:animEffect>
                                        <p:set>
                                          <p:cBhvr>
                                            <p:cTn id="73" dur="1" fill="hold">
                                              <p:stCondLst>
                                                <p:cond delay="5749"/>
                                              </p:stCondLst>
                                            </p:cTn>
                                            <p:tgtEl>
                                              <p:spTgt spid="5">
                                                <p:graphicEl>
                                                  <a:dgm id="{F12863A6-4503-4309-8B95-FD69FF66200D}"/>
                                                </p:graphicEl>
                                              </p:spTgt>
                                            </p:tgtEl>
                                            <p:attrNameLst>
                                              <p:attrName>style.visibility</p:attrName>
                                            </p:attrNameLst>
                                          </p:cBhvr>
                                          <p:to>
                                            <p:strVal val="hidden"/>
                                          </p:to>
                                        </p:set>
                                      </p:childTnLst>
                                    </p:cTn>
                                  </p:par>
                                  <p:par>
                                    <p:cTn id="74" presetID="53" presetClass="exit" presetSubtype="32" fill="hold" grpId="1" nodeType="withEffect">
                                      <p:stCondLst>
                                        <p:cond delay="0"/>
                                      </p:stCondLst>
                                      <p:childTnLst>
                                        <p:anim calcmode="lin" valueType="num">
                                          <p:cBhvr>
                                            <p:cTn id="75" dur="5750"/>
                                            <p:tgtEl>
                                              <p:spTgt spid="5">
                                                <p:graphicEl>
                                                  <a:dgm id="{01F9B90A-EDC3-4AA1-A67D-BF84A00A4B79}"/>
                                                </p:graphicEl>
                                              </p:spTgt>
                                            </p:tgtEl>
                                            <p:attrNameLst>
                                              <p:attrName>ppt_w</p:attrName>
                                            </p:attrNameLst>
                                          </p:cBhvr>
                                          <p:tavLst>
                                            <p:tav tm="0">
                                              <p:val>
                                                <p:strVal val="ppt_w"/>
                                              </p:val>
                                            </p:tav>
                                            <p:tav tm="100000">
                                              <p:val>
                                                <p:fltVal val="0"/>
                                              </p:val>
                                            </p:tav>
                                          </p:tavLst>
                                        </p:anim>
                                        <p:anim calcmode="lin" valueType="num">
                                          <p:cBhvr>
                                            <p:cTn id="76" dur="5750"/>
                                            <p:tgtEl>
                                              <p:spTgt spid="5">
                                                <p:graphicEl>
                                                  <a:dgm id="{01F9B90A-EDC3-4AA1-A67D-BF84A00A4B79}"/>
                                                </p:graphicEl>
                                              </p:spTgt>
                                            </p:tgtEl>
                                            <p:attrNameLst>
                                              <p:attrName>ppt_h</p:attrName>
                                            </p:attrNameLst>
                                          </p:cBhvr>
                                          <p:tavLst>
                                            <p:tav tm="0">
                                              <p:val>
                                                <p:strVal val="ppt_h"/>
                                              </p:val>
                                            </p:tav>
                                            <p:tav tm="100000">
                                              <p:val>
                                                <p:fltVal val="0"/>
                                              </p:val>
                                            </p:tav>
                                          </p:tavLst>
                                        </p:anim>
                                        <p:animEffect transition="out" filter="fade">
                                          <p:cBhvr>
                                            <p:cTn id="77" dur="5750"/>
                                            <p:tgtEl>
                                              <p:spTgt spid="5">
                                                <p:graphicEl>
                                                  <a:dgm id="{01F9B90A-EDC3-4AA1-A67D-BF84A00A4B79}"/>
                                                </p:graphicEl>
                                              </p:spTgt>
                                            </p:tgtEl>
                                          </p:cBhvr>
                                        </p:animEffect>
                                        <p:set>
                                          <p:cBhvr>
                                            <p:cTn id="78" dur="1" fill="hold">
                                              <p:stCondLst>
                                                <p:cond delay="5749"/>
                                              </p:stCondLst>
                                            </p:cTn>
                                            <p:tgtEl>
                                              <p:spTgt spid="5">
                                                <p:graphicEl>
                                                  <a:dgm id="{01F9B90A-EDC3-4AA1-A67D-BF84A00A4B79}"/>
                                                </p:graphicEl>
                                              </p:spTgt>
                                            </p:tgtEl>
                                            <p:attrNameLst>
                                              <p:attrName>style.visibility</p:attrName>
                                            </p:attrNameLst>
                                          </p:cBhvr>
                                          <p:to>
                                            <p:strVal val="hidden"/>
                                          </p:to>
                                        </p:set>
                                      </p:childTnLst>
                                    </p:cTn>
                                  </p:par>
                                  <p:par>
                                    <p:cTn id="79" presetID="6" presetClass="emph" presetSubtype="0" fill="hold" grpId="1" nodeType="withEffect">
                                      <p:stCondLst>
                                        <p:cond delay="0"/>
                                      </p:stCondLst>
                                      <p:childTnLst>
                                        <p:animScale>
                                          <p:cBhvr>
                                            <p:cTn id="80" dur="5750" fill="hold"/>
                                            <p:tgtEl>
                                              <p:spTgt spid="5">
                                                <p:graphicEl>
                                                  <a:dgm id="{3AF7EB47-BF6E-45FF-A18A-789642EB3A5E}"/>
                                                </p:graphicEl>
                                              </p:spTgt>
                                            </p:tgtEl>
                                          </p:cBhvr>
                                          <p:by x="160000" y="160000"/>
                                        </p:animScale>
                                      </p:childTnLst>
                                    </p:cTn>
                                  </p:par>
                                  <p:par>
                                    <p:cTn id="81" presetID="53" presetClass="exit" presetSubtype="32" fill="hold" grpId="1" nodeType="withEffect">
                                      <p:stCondLst>
                                        <p:cond delay="0"/>
                                      </p:stCondLst>
                                      <p:childTnLst>
                                        <p:anim calcmode="lin" valueType="num">
                                          <p:cBhvr>
                                            <p:cTn id="82" dur="5750"/>
                                            <p:tgtEl>
                                              <p:spTgt spid="5">
                                                <p:graphicEl>
                                                  <a:dgm id="{64F2A42A-7680-49DB-8F41-4A8D650454B7}"/>
                                                </p:graphicEl>
                                              </p:spTgt>
                                            </p:tgtEl>
                                            <p:attrNameLst>
                                              <p:attrName>ppt_w</p:attrName>
                                            </p:attrNameLst>
                                          </p:cBhvr>
                                          <p:tavLst>
                                            <p:tav tm="0">
                                              <p:val>
                                                <p:strVal val="ppt_w"/>
                                              </p:val>
                                            </p:tav>
                                            <p:tav tm="100000">
                                              <p:val>
                                                <p:fltVal val="0"/>
                                              </p:val>
                                            </p:tav>
                                          </p:tavLst>
                                        </p:anim>
                                        <p:anim calcmode="lin" valueType="num">
                                          <p:cBhvr>
                                            <p:cTn id="83" dur="5750"/>
                                            <p:tgtEl>
                                              <p:spTgt spid="5">
                                                <p:graphicEl>
                                                  <a:dgm id="{64F2A42A-7680-49DB-8F41-4A8D650454B7}"/>
                                                </p:graphicEl>
                                              </p:spTgt>
                                            </p:tgtEl>
                                            <p:attrNameLst>
                                              <p:attrName>ppt_h</p:attrName>
                                            </p:attrNameLst>
                                          </p:cBhvr>
                                          <p:tavLst>
                                            <p:tav tm="0">
                                              <p:val>
                                                <p:strVal val="ppt_h"/>
                                              </p:val>
                                            </p:tav>
                                            <p:tav tm="100000">
                                              <p:val>
                                                <p:fltVal val="0"/>
                                              </p:val>
                                            </p:tav>
                                          </p:tavLst>
                                        </p:anim>
                                        <p:animEffect transition="out" filter="fade">
                                          <p:cBhvr>
                                            <p:cTn id="84" dur="5750"/>
                                            <p:tgtEl>
                                              <p:spTgt spid="5">
                                                <p:graphicEl>
                                                  <a:dgm id="{64F2A42A-7680-49DB-8F41-4A8D650454B7}"/>
                                                </p:graphicEl>
                                              </p:spTgt>
                                            </p:tgtEl>
                                          </p:cBhvr>
                                        </p:animEffect>
                                        <p:set>
                                          <p:cBhvr>
                                            <p:cTn id="85" dur="1" fill="hold">
                                              <p:stCondLst>
                                                <p:cond delay="5749"/>
                                              </p:stCondLst>
                                            </p:cTn>
                                            <p:tgtEl>
                                              <p:spTgt spid="5">
                                                <p:graphicEl>
                                                  <a:dgm id="{64F2A42A-7680-49DB-8F41-4A8D650454B7}"/>
                                                </p:graphicEl>
                                              </p:spTgt>
                                            </p:tgtEl>
                                            <p:attrNameLst>
                                              <p:attrName>style.visibility</p:attrName>
                                            </p:attrNameLst>
                                          </p:cBhvr>
                                          <p:to>
                                            <p:strVal val="hidden"/>
                                          </p:to>
                                        </p:set>
                                      </p:childTnLst>
                                    </p:cTn>
                                  </p:par>
                                  <p:par>
                                    <p:cTn id="86" presetID="53" presetClass="exit" presetSubtype="32" fill="hold" grpId="1" nodeType="withEffect">
                                      <p:stCondLst>
                                        <p:cond delay="0"/>
                                      </p:stCondLst>
                                      <p:childTnLst>
                                        <p:anim calcmode="lin" valueType="num">
                                          <p:cBhvr>
                                            <p:cTn id="87" dur="5750"/>
                                            <p:tgtEl>
                                              <p:spTgt spid="5">
                                                <p:graphicEl>
                                                  <a:dgm id="{809C5583-86AE-4424-9596-6E5331E4D138}"/>
                                                </p:graphicEl>
                                              </p:spTgt>
                                            </p:tgtEl>
                                            <p:attrNameLst>
                                              <p:attrName>ppt_w</p:attrName>
                                            </p:attrNameLst>
                                          </p:cBhvr>
                                          <p:tavLst>
                                            <p:tav tm="0">
                                              <p:val>
                                                <p:strVal val="ppt_w"/>
                                              </p:val>
                                            </p:tav>
                                            <p:tav tm="100000">
                                              <p:val>
                                                <p:fltVal val="0"/>
                                              </p:val>
                                            </p:tav>
                                          </p:tavLst>
                                        </p:anim>
                                        <p:anim calcmode="lin" valueType="num">
                                          <p:cBhvr>
                                            <p:cTn id="88" dur="5750"/>
                                            <p:tgtEl>
                                              <p:spTgt spid="5">
                                                <p:graphicEl>
                                                  <a:dgm id="{809C5583-86AE-4424-9596-6E5331E4D138}"/>
                                                </p:graphicEl>
                                              </p:spTgt>
                                            </p:tgtEl>
                                            <p:attrNameLst>
                                              <p:attrName>ppt_h</p:attrName>
                                            </p:attrNameLst>
                                          </p:cBhvr>
                                          <p:tavLst>
                                            <p:tav tm="0">
                                              <p:val>
                                                <p:strVal val="ppt_h"/>
                                              </p:val>
                                            </p:tav>
                                            <p:tav tm="100000">
                                              <p:val>
                                                <p:fltVal val="0"/>
                                              </p:val>
                                            </p:tav>
                                          </p:tavLst>
                                        </p:anim>
                                        <p:animEffect transition="out" filter="fade">
                                          <p:cBhvr>
                                            <p:cTn id="89" dur="5750"/>
                                            <p:tgtEl>
                                              <p:spTgt spid="5">
                                                <p:graphicEl>
                                                  <a:dgm id="{809C5583-86AE-4424-9596-6E5331E4D138}"/>
                                                </p:graphicEl>
                                              </p:spTgt>
                                            </p:tgtEl>
                                          </p:cBhvr>
                                        </p:animEffect>
                                        <p:set>
                                          <p:cBhvr>
                                            <p:cTn id="90" dur="1" fill="hold">
                                              <p:stCondLst>
                                                <p:cond delay="5749"/>
                                              </p:stCondLst>
                                            </p:cTn>
                                            <p:tgtEl>
                                              <p:spTgt spid="5">
                                                <p:graphicEl>
                                                  <a:dgm id="{809C5583-86AE-4424-9596-6E5331E4D138}"/>
                                                </p:graphicEl>
                                              </p:spTgt>
                                            </p:tgtEl>
                                            <p:attrNameLst>
                                              <p:attrName>style.visibility</p:attrName>
                                            </p:attrNameLst>
                                          </p:cBhvr>
                                          <p:to>
                                            <p:strVal val="hidden"/>
                                          </p:to>
                                        </p:set>
                                      </p:childTnLst>
                                    </p:cTn>
                                  </p:par>
                                  <p:par>
                                    <p:cTn id="91" presetID="53" presetClass="exit" presetSubtype="32" fill="hold" grpId="1" nodeType="withEffect">
                                      <p:stCondLst>
                                        <p:cond delay="0"/>
                                      </p:stCondLst>
                                      <p:childTnLst>
                                        <p:anim calcmode="lin" valueType="num">
                                          <p:cBhvr>
                                            <p:cTn id="92" dur="5750"/>
                                            <p:tgtEl>
                                              <p:spTgt spid="5">
                                                <p:graphicEl>
                                                  <a:dgm id="{C53ADBDD-E898-4EC3-AC9E-38E1A0A153B6}"/>
                                                </p:graphicEl>
                                              </p:spTgt>
                                            </p:tgtEl>
                                            <p:attrNameLst>
                                              <p:attrName>ppt_w</p:attrName>
                                            </p:attrNameLst>
                                          </p:cBhvr>
                                          <p:tavLst>
                                            <p:tav tm="0">
                                              <p:val>
                                                <p:strVal val="ppt_w"/>
                                              </p:val>
                                            </p:tav>
                                            <p:tav tm="100000">
                                              <p:val>
                                                <p:fltVal val="0"/>
                                              </p:val>
                                            </p:tav>
                                          </p:tavLst>
                                        </p:anim>
                                        <p:anim calcmode="lin" valueType="num">
                                          <p:cBhvr>
                                            <p:cTn id="93" dur="5750"/>
                                            <p:tgtEl>
                                              <p:spTgt spid="5">
                                                <p:graphicEl>
                                                  <a:dgm id="{C53ADBDD-E898-4EC3-AC9E-38E1A0A153B6}"/>
                                                </p:graphicEl>
                                              </p:spTgt>
                                            </p:tgtEl>
                                            <p:attrNameLst>
                                              <p:attrName>ppt_h</p:attrName>
                                            </p:attrNameLst>
                                          </p:cBhvr>
                                          <p:tavLst>
                                            <p:tav tm="0">
                                              <p:val>
                                                <p:strVal val="ppt_h"/>
                                              </p:val>
                                            </p:tav>
                                            <p:tav tm="100000">
                                              <p:val>
                                                <p:fltVal val="0"/>
                                              </p:val>
                                            </p:tav>
                                          </p:tavLst>
                                        </p:anim>
                                        <p:animEffect transition="out" filter="fade">
                                          <p:cBhvr>
                                            <p:cTn id="94" dur="5750"/>
                                            <p:tgtEl>
                                              <p:spTgt spid="5">
                                                <p:graphicEl>
                                                  <a:dgm id="{C53ADBDD-E898-4EC3-AC9E-38E1A0A153B6}"/>
                                                </p:graphicEl>
                                              </p:spTgt>
                                            </p:tgtEl>
                                          </p:cBhvr>
                                        </p:animEffect>
                                        <p:set>
                                          <p:cBhvr>
                                            <p:cTn id="95" dur="1" fill="hold">
                                              <p:stCondLst>
                                                <p:cond delay="5749"/>
                                              </p:stCondLst>
                                            </p:cTn>
                                            <p:tgtEl>
                                              <p:spTgt spid="5">
                                                <p:graphicEl>
                                                  <a:dgm id="{C53ADBDD-E898-4EC3-AC9E-38E1A0A153B6}"/>
                                                </p:graphicEl>
                                              </p:spTgt>
                                            </p:tgtEl>
                                            <p:attrNameLst>
                                              <p:attrName>style.visibility</p:attrName>
                                            </p:attrNameLst>
                                          </p:cBhvr>
                                          <p:to>
                                            <p:strVal val="hidden"/>
                                          </p:to>
                                        </p:set>
                                      </p:childTnLst>
                                    </p:cTn>
                                  </p:par>
                                  <p:par>
                                    <p:cTn id="96" presetID="6" presetClass="emph" presetSubtype="0" fill="hold" grpId="1" nodeType="withEffect">
                                      <p:stCondLst>
                                        <p:cond delay="0"/>
                                      </p:stCondLst>
                                      <p:childTnLst>
                                        <p:animScale>
                                          <p:cBhvr>
                                            <p:cTn id="97" dur="5750" fill="hold"/>
                                            <p:tgtEl>
                                              <p:spTgt spid="5">
                                                <p:graphicEl>
                                                  <a:dgm id="{DA725027-D876-4FEE-B957-76C1869A385E}"/>
                                                </p:graphicEl>
                                              </p:spTgt>
                                            </p:tgtEl>
                                          </p:cBhvr>
                                          <p:by x="160000" y="160000"/>
                                        </p:animScale>
                                      </p:childTnLst>
                                    </p:cTn>
                                  </p:par>
                                  <p:par>
                                    <p:cTn id="98" presetID="42" presetClass="path" presetSubtype="0" accel="50000" decel="50000" fill="hold" grpId="2" nodeType="withEffect">
                                      <p:stCondLst>
                                        <p:cond delay="0"/>
                                      </p:stCondLst>
                                      <p:childTnLst>
                                        <p:animMotion origin="layout" path="M -2.77778E-6 -3.7037E-6 L -0.07517 0.10949 " pathEditMode="relative" rAng="0" ptsTypes="AA">
                                          <p:cBhvr>
                                            <p:cTn id="99" dur="2000" fill="hold"/>
                                            <p:tgtEl>
                                              <p:spTgt spid="5">
                                                <p:graphicEl>
                                                  <a:dgm id="{DA725027-D876-4FEE-B957-76C1869A385E}"/>
                                                </p:graphicEl>
                                              </p:spTgt>
                                            </p:tgtEl>
                                            <p:attrNameLst>
                                              <p:attrName>ppt_x</p:attrName>
                                              <p:attrName>ppt_y</p:attrName>
                                            </p:attrNameLst>
                                          </p:cBhvr>
                                          <p:rCtr x="-3767" y="546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Graphic spid="5" grpId="1" uiExpand="1">
            <p:bldSub>
              <a:bldDgm bld="one"/>
            </p:bldSub>
          </p:bldGraphic>
          <p:bldGraphic spid="5" grpId="2" uiExpand="1">
            <p:bldSub>
              <a:bldDgm bld="one"/>
            </p:bldSub>
          </p:bldGraphic>
        </p:bldLst>
      </p:timing>
    </mc:Fallback>
  </mc:AlternateContent>
</p:sld>
</file>

<file path=ppt/theme/theme1.xml><?xml version="1.0" encoding="utf-8"?>
<a:theme xmlns:a="http://schemas.openxmlformats.org/drawingml/2006/main" name="Secteur">
  <a:themeElements>
    <a:clrScheme name="Secteur">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cteur">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cteur">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3734</TotalTime>
  <Words>121</Words>
  <Application>Microsoft Office PowerPoint</Application>
  <PresentationFormat>Affichage à l'écran (4:3)</PresentationFormat>
  <Paragraphs>6</Paragraphs>
  <Slides>2</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2</vt:i4>
      </vt:variant>
    </vt:vector>
  </HeadingPairs>
  <TitlesOfParts>
    <vt:vector size="5" baseType="lpstr">
      <vt:lpstr>Century Gothic</vt:lpstr>
      <vt:lpstr>Wingdings 3</vt:lpstr>
      <vt:lpstr>Secteur</vt:lpstr>
      <vt:lpstr>SmartArt animé</vt:lpstr>
      <vt:lpstr>Présentation PowerPoint</vt:lpstr>
    </vt:vector>
  </TitlesOfParts>
  <Company>Microsoft MVP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faqword.com@faqword.com</dc:creator>
  <cp:lastModifiedBy>Marina Mathias</cp:lastModifiedBy>
  <cp:revision>47</cp:revision>
  <dcterms:created xsi:type="dcterms:W3CDTF">2013-08-08T16:35:35Z</dcterms:created>
  <dcterms:modified xsi:type="dcterms:W3CDTF">2017-01-15T13:06:29Z</dcterms:modified>
</cp:coreProperties>
</file>