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4"/>
  </p:notesMasterIdLst>
  <p:sldIdLst>
    <p:sldId id="257" r:id="rId2"/>
    <p:sldId id="256" r:id="rId3"/>
  </p:sldIdLst>
  <p:sldSz cx="9144000" cy="6858000" type="screen4x3"/>
  <p:notesSz cx="6858000" cy="9144000"/>
  <p:custShowLst>
    <p:custShow name="toto" id="0">
      <p:sldLst/>
    </p:custShow>
  </p:custShow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1628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microsoft.com/office/2006/relationships/vbaProject" Target="vbaProject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00C1E46-8DD6-4870-9E7A-6000E28E944B}" type="datetimeFigureOut">
              <a:rPr lang="en-US"/>
              <a:pPr>
                <a:defRPr/>
              </a:pPr>
              <a:t>12/18/2016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B288E731-B46D-4F31-9F33-4013E33D38AE}" type="slidenum">
              <a:rPr lang="en-US" altLang="fr-FR"/>
              <a:pPr/>
              <a:t>‹N°›</a:t>
            </a:fld>
            <a:endParaRPr lang="en-US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/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fld id="{96479E88-02CD-4CD1-8EFF-0C58A77A04E7}" type="slidenum">
              <a:rPr lang="en-US" altLang="fr-FR">
                <a:latin typeface="Calibri" panose="020F0502020204030204" pitchFamily="34" charset="0"/>
              </a:rPr>
              <a:pPr/>
              <a:t>2</a:t>
            </a:fld>
            <a:endParaRPr lang="en-US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Ellipse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lipse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/>
              <a:t>Cliquez pour modifier le style des sous-titres du masque</a:t>
            </a:r>
            <a:endParaRPr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15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366BD-0BA7-420D-9473-69A2C753F861}" type="datetimeFigureOut">
              <a:rPr lang="en-US"/>
              <a:pPr>
                <a:defRPr/>
              </a:pPr>
              <a:t>12/18/2016</a:t>
            </a:fld>
            <a:endParaRPr lang="en-US"/>
          </a:p>
        </p:txBody>
      </p:sp>
      <p:sp>
        <p:nvSpPr>
          <p:cNvPr id="16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fld id="{64FBD7BD-6FCE-4AED-B5B9-2365A0968769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5373486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030F3-9E1F-4A4F-A08A-E8ED3CB0CE25}" type="datetimeFigureOut">
              <a:rPr lang="en-US"/>
              <a:pPr>
                <a:defRPr/>
              </a:pPr>
              <a:t>12/18/2016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fld id="{A0DB152B-66E1-4403-9018-75728077BD25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5736097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Ellipse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lipse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15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Espace réservé de la date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C6DF3-890A-4B3E-9EF7-5DDEFF7673FE}" type="datetimeFigureOut">
              <a:rPr lang="en-US"/>
              <a:pPr>
                <a:defRPr/>
              </a:pPr>
              <a:t>12/18/2016</a:t>
            </a:fld>
            <a:endParaRPr lang="en-US"/>
          </a:p>
        </p:txBody>
      </p:sp>
      <p:sp>
        <p:nvSpPr>
          <p:cNvPr id="17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fld id="{5EE640E2-51BA-4E82-BE9B-FCC1C22D0835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3124397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necteur droit 4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10" name="Espace réservé du contenu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12" name="Espace réservé du contenu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6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6A0A1A-F7B6-4758-BA02-07AAC4899588}" type="datetimeFigureOut">
              <a:rPr lang="en-US"/>
              <a:pPr>
                <a:defRPr/>
              </a:pPr>
              <a:t>12/18/2016</a:t>
            </a:fld>
            <a:endParaRPr lang="en-US"/>
          </a:p>
        </p:txBody>
      </p:sp>
      <p:sp>
        <p:nvSpPr>
          <p:cNvPr id="7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1C47D0-5405-4EC3-8528-EDFA9DFE790D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5947292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cteur droit 6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Connecteur droit 13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6" name="Ellipse 15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Ellipse 1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4" name="Espace réservé du contenu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26" name="Espace réservé du contenu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23" name="Titre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18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7FEE4-D6BD-40D5-9448-6947AF3B5DE3}" type="datetimeFigureOut">
              <a:rPr lang="en-US"/>
              <a:pPr>
                <a:defRPr/>
              </a:pPr>
              <a:t>12/18/2016</a:t>
            </a:fld>
            <a:endParaRPr lang="en-US"/>
          </a:p>
        </p:txBody>
      </p:sp>
      <p:sp>
        <p:nvSpPr>
          <p:cNvPr id="19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fld id="{2A4D80C8-0526-4710-B473-47CD8ED47B60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42033159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5A746-2D0D-43AF-8E18-662EB7D92791}" type="datetimeFigureOut">
              <a:rPr lang="en-US"/>
              <a:pPr>
                <a:defRPr/>
              </a:pPr>
              <a:t>12/18/2016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fld id="{2421289C-F4CE-44B3-9414-D7EA97FA6D41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658362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5C468-CBE3-416C-B116-CEE8FE249F35}" type="datetimeFigureOut">
              <a:rPr lang="en-US"/>
              <a:pPr>
                <a:defRPr/>
              </a:pPr>
              <a:t>12/18/2016</a:t>
            </a:fld>
            <a:endParaRPr lang="en-US"/>
          </a:p>
        </p:txBody>
      </p:sp>
      <p:sp>
        <p:nvSpPr>
          <p:cNvPr id="9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9D1F5EC-1C9D-4FD3-89DD-68EEF64F7C07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246089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Ellipse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lipse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Espace réservé du contenu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16" name="Espace réservé du numéro de diapositive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fld id="{5F0A1A67-5A0F-4A5D-B3C6-DFA38E4C0190}" type="slidenum">
              <a:rPr lang="en-US" altLang="fr-FR"/>
              <a:pPr/>
              <a:t>‹N°›</a:t>
            </a:fld>
            <a:endParaRPr lang="en-US" altLang="fr-FR"/>
          </a:p>
        </p:txBody>
      </p:sp>
      <p:sp>
        <p:nvSpPr>
          <p:cNvPr id="17" name="Espace réservé de la date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B98F4-4E02-4E99-8073-7CC3C176D180}" type="datetimeFigureOut">
              <a:rPr lang="en-US"/>
              <a:pPr>
                <a:defRPr/>
              </a:pPr>
              <a:t>12/18/2016</a:t>
            </a:fld>
            <a:endParaRPr lang="en-US"/>
          </a:p>
        </p:txBody>
      </p:sp>
      <p:sp>
        <p:nvSpPr>
          <p:cNvPr id="18" name="Espace réservé du pied de page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0040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necteur droit 4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Ellipse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lipse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6" name="Espace réservé du numéro de diapositive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fld id="{31365537-5E4C-4ED3-BBE0-D064DDC46DD5}" type="slidenum">
              <a:rPr lang="en-US" altLang="fr-FR"/>
              <a:pPr/>
              <a:t>‹N°›</a:t>
            </a:fld>
            <a:endParaRPr lang="en-US" altLang="fr-FR"/>
          </a:p>
        </p:txBody>
      </p:sp>
      <p:sp>
        <p:nvSpPr>
          <p:cNvPr id="17" name="Espace réservé de la date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85E088-F7A6-410C-943B-17BE7ACCB2AF}" type="datetimeFigureOut">
              <a:rPr lang="en-US"/>
              <a:pPr>
                <a:defRPr/>
              </a:pPr>
              <a:t>12/18/2016</a:t>
            </a:fld>
            <a:endParaRPr lang="en-US" dirty="0"/>
          </a:p>
        </p:txBody>
      </p:sp>
      <p:sp>
        <p:nvSpPr>
          <p:cNvPr id="18" name="Espace réservé du pied de page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295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F7815-5B0B-4D2B-B88F-EA17D0CBA7FF}" type="datetimeFigureOut">
              <a:rPr lang="en-US"/>
              <a:pPr>
                <a:defRPr/>
              </a:pPr>
              <a:t>12/18/2016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566743-E57D-4BB5-A40E-AFBBC0AD6EE4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7495985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Connecteur droit 9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Ellipse 10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Ellipse 11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13" name="Espace réservé du numéro de diapositive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fld id="{2773DE07-61EF-4B80-BB64-29705B673B70}" type="slidenum">
              <a:rPr lang="en-US" altLang="fr-FR"/>
              <a:pPr/>
              <a:t>‹N°›</a:t>
            </a:fld>
            <a:endParaRPr lang="en-US" altLang="fr-FR"/>
          </a:p>
        </p:txBody>
      </p:sp>
      <p:sp>
        <p:nvSpPr>
          <p:cNvPr id="14" name="Espace réservé de la date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65718-CAB7-49F8-8192-30295E3A7299}" type="datetimeFigureOut">
              <a:rPr lang="en-US"/>
              <a:pPr>
                <a:defRPr/>
              </a:pPr>
              <a:t>12/18/2016</a:t>
            </a:fld>
            <a:endParaRPr lang="en-US"/>
          </a:p>
        </p:txBody>
      </p:sp>
      <p:sp>
        <p:nvSpPr>
          <p:cNvPr id="1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4846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1D3F74C3-F797-4080-8D43-D5CE4716416E}" type="datetimeFigureOut">
              <a:rPr lang="en-US"/>
              <a:pPr>
                <a:defRPr/>
              </a:pPr>
              <a:t>12/18/2016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Ellipse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Ellipse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  <a:normAutofit/>
          </a:bodyPr>
          <a:lstStyle>
            <a:lvl1pPr algn="ctr">
              <a:defRPr sz="1600">
                <a:solidFill>
                  <a:srgbClr val="7B9899"/>
                </a:solidFill>
                <a:latin typeface="Georgia" panose="02040502050405020303" pitchFamily="18" charset="0"/>
              </a:defRPr>
            </a:lvl1pPr>
          </a:lstStyle>
          <a:p>
            <a:fld id="{9C146710-ED01-4F6E-9078-E45C17A64446}" type="slidenum">
              <a:rPr lang="en-US" altLang="fr-FR"/>
              <a:pPr/>
              <a:t>‹N°›</a:t>
            </a:fld>
            <a:endParaRPr lang="en-US" altLang="fr-FR"/>
          </a:p>
        </p:txBody>
      </p:sp>
      <p:sp>
        <p:nvSpPr>
          <p:cNvPr id="1038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en-US" altLang="fr-FR"/>
          </a:p>
        </p:txBody>
      </p:sp>
      <p:sp>
        <p:nvSpPr>
          <p:cNvPr id="1039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en-US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anose="02040502050405020303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anose="02040502050405020303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anose="02040502050405020303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anose="02040502050405020303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anose="02040502050405020303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anose="02040502050405020303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anose="02040502050405020303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anose="02040502050405020303" pitchFamily="18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anose="05020102010507070707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anose="05000000000000000000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rgbClr val="8FB08C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aqword.com/index.php/powerpoint/faq-ppt/les-animations/685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2311400"/>
          </a:xfrm>
        </p:spPr>
        <p:txBody>
          <a:bodyPr/>
          <a:lstStyle/>
          <a:p>
            <a:r>
              <a:rPr lang="fr-FR" dirty="0"/>
              <a:t>Cette présentation contient une macro qui s’active lors du passage de la souris sur les zones de texte vertes.</a:t>
            </a:r>
          </a:p>
          <a:p>
            <a:endParaRPr lang="fr-FR" dirty="0"/>
          </a:p>
          <a:p>
            <a:r>
              <a:rPr lang="fr-FR" dirty="0"/>
              <a:t>Tuto en détail ici :</a:t>
            </a:r>
          </a:p>
          <a:p>
            <a:r>
              <a:rPr lang="fr-FR" sz="1200" dirty="0">
                <a:hlinkClick r:id="rId2"/>
              </a:rPr>
              <a:t>http://www.faqword.com/index.php/powerpoint/faq-ppt/les-animations/685</a:t>
            </a:r>
            <a:endParaRPr lang="fr-FR" sz="1200" dirty="0"/>
          </a:p>
          <a:p>
            <a:endParaRPr lang="fr-FR" sz="1200" dirty="0"/>
          </a:p>
          <a:p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Faire apparaître un texte dans une zone de texte au passage de la souris</a:t>
            </a:r>
          </a:p>
        </p:txBody>
      </p:sp>
    </p:spTree>
    <p:extLst>
      <p:ext uri="{BB962C8B-B14F-4D97-AF65-F5344CB8AC3E}">
        <p14:creationId xmlns:p14="http://schemas.microsoft.com/office/powerpoint/2010/main" val="3269083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_vide">
            <a:hlinkHover r:id="" action="ppaction://macro?name=change_texte"/>
          </p:cNvPr>
          <p:cNvSpPr/>
          <p:nvPr/>
        </p:nvSpPr>
        <p:spPr bwMode="auto">
          <a:xfrm>
            <a:off x="0" y="0"/>
            <a:ext cx="8813800" cy="3657600"/>
          </a:xfrm>
          <a:prstGeom prst="rect">
            <a:avLst/>
          </a:prstGeom>
          <a:solidFill>
            <a:schemeClr val="accent5">
              <a:alpha val="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US" sz="2400">
              <a:latin typeface="Arial Narrow" pitchFamily="34" charset="0"/>
            </a:endParaRPr>
          </a:p>
        </p:txBody>
      </p:sp>
      <p:sp>
        <p:nvSpPr>
          <p:cNvPr id="7" name="Rectangle 4">
            <a:hlinkHover r:id="" action="ppaction://macro?name=change_texte" highlightClick="1"/>
          </p:cNvPr>
          <p:cNvSpPr/>
          <p:nvPr/>
        </p:nvSpPr>
        <p:spPr>
          <a:xfrm>
            <a:off x="5661025" y="1509713"/>
            <a:ext cx="2624138" cy="1044575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/>
              <a:t>CHAPITRE 4</a:t>
            </a:r>
          </a:p>
        </p:txBody>
      </p:sp>
      <p:sp>
        <p:nvSpPr>
          <p:cNvPr id="6" name="Rectangle 3">
            <a:hlinkHover r:id="" action="ppaction://macro?name=change_texte" highlightClick="1"/>
          </p:cNvPr>
          <p:cNvSpPr/>
          <p:nvPr/>
        </p:nvSpPr>
        <p:spPr>
          <a:xfrm>
            <a:off x="1296988" y="1509713"/>
            <a:ext cx="2625725" cy="1044575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/>
              <a:t>CHAPITRE 3</a:t>
            </a:r>
          </a:p>
        </p:txBody>
      </p:sp>
      <p:sp>
        <p:nvSpPr>
          <p:cNvPr id="5" name="Rectangle 2">
            <a:hlinkClick r:id="" action="ppaction://noaction" highlightClick="1"/>
            <a:hlinkHover r:id="" action="ppaction://macro?name=change_texte" highlightClick="1"/>
          </p:cNvPr>
          <p:cNvSpPr/>
          <p:nvPr/>
        </p:nvSpPr>
        <p:spPr>
          <a:xfrm>
            <a:off x="5661025" y="373063"/>
            <a:ext cx="2624138" cy="1044575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/>
              <a:t>CHAPITRE 2</a:t>
            </a:r>
          </a:p>
        </p:txBody>
      </p:sp>
      <p:sp>
        <p:nvSpPr>
          <p:cNvPr id="11" name="Rectangle 1">
            <a:hlinkHover r:id="" action="ppaction://macro?name=change_texte" highlightClick="1"/>
          </p:cNvPr>
          <p:cNvSpPr/>
          <p:nvPr/>
        </p:nvSpPr>
        <p:spPr>
          <a:xfrm>
            <a:off x="1296988" y="373063"/>
            <a:ext cx="2625725" cy="1044575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/>
              <a:t>CHAPITRE 1</a:t>
            </a:r>
          </a:p>
        </p:txBody>
      </p:sp>
      <p:sp>
        <p:nvSpPr>
          <p:cNvPr id="13" name="cercle_texte"/>
          <p:cNvSpPr/>
          <p:nvPr/>
        </p:nvSpPr>
        <p:spPr>
          <a:xfrm>
            <a:off x="2700338" y="2954338"/>
            <a:ext cx="3590925" cy="2913062"/>
          </a:xfrm>
          <a:prstGeom prst="ellipse">
            <a:avLst/>
          </a:prstGeom>
          <a:noFill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algn="ctr"/>
            <a:endParaRPr lang="fr-FR" altLang="fr-FR" sz="2400">
              <a:solidFill>
                <a:srgbClr val="435E4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11175" y="3254375"/>
            <a:ext cx="2090738" cy="2819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rmAutofit fontScale="85000" lnSpcReduction="1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bg1"/>
                </a:solidFill>
              </a:rPr>
              <a:t>En mode Diaporama, glissez la souris sur les rectangles vers pour faire apparaître un texte différent dans le cercle.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bg1"/>
                </a:solidFill>
              </a:rPr>
              <a:t>Chaque rectangle est associé à l’action d’exécution de la macro au passage de la souris.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685</TotalTime>
  <Words>88</Words>
  <Application>Microsoft Office PowerPoint</Application>
  <PresentationFormat>Affichage à l'écran (4:3)</PresentationFormat>
  <Paragraphs>13</Paragraphs>
  <Slides>2</Slides>
  <Notes>1</Notes>
  <HiddenSlides>0</HiddenSlides>
  <MMClips>0</MMClips>
  <ScaleCrop>false</ScaleCrop>
  <HeadingPairs>
    <vt:vector size="8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  <vt:variant>
        <vt:lpstr>Diaporamas personnalisés</vt:lpstr>
      </vt:variant>
      <vt:variant>
        <vt:i4>1</vt:i4>
      </vt:variant>
    </vt:vector>
  </HeadingPairs>
  <TitlesOfParts>
    <vt:vector size="11" baseType="lpstr">
      <vt:lpstr>Arial</vt:lpstr>
      <vt:lpstr>Arial Black</vt:lpstr>
      <vt:lpstr>Arial Narrow</vt:lpstr>
      <vt:lpstr>Calibri</vt:lpstr>
      <vt:lpstr>Georgia</vt:lpstr>
      <vt:lpstr>Wingdings</vt:lpstr>
      <vt:lpstr>Wingdings 2</vt:lpstr>
      <vt:lpstr>Civil</vt:lpstr>
      <vt:lpstr>Faire apparaître un texte dans une zone de texte au passage de la souris</vt:lpstr>
      <vt:lpstr>Présentation PowerPoint</vt:lpstr>
      <vt:lpstr>toto</vt:lpstr>
    </vt:vector>
  </TitlesOfParts>
  <Company>mvp word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m@rina mathias</dc:creator>
  <cp:lastModifiedBy>Marina Mathias</cp:lastModifiedBy>
  <cp:revision>53</cp:revision>
  <dcterms:created xsi:type="dcterms:W3CDTF">2008-05-03T10:03:38Z</dcterms:created>
  <dcterms:modified xsi:type="dcterms:W3CDTF">2016-12-18T17:29:38Z</dcterms:modified>
</cp:coreProperties>
</file>